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6" r:id="rId4"/>
    <p:sldId id="257" r:id="rId5"/>
    <p:sldId id="262" r:id="rId6"/>
    <p:sldId id="261" r:id="rId7"/>
    <p:sldId id="259" r:id="rId8"/>
    <p:sldId id="258" r:id="rId9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819FFF"/>
    <a:srgbClr val="3366FF"/>
    <a:srgbClr val="5C93A4"/>
    <a:srgbClr val="0066FF"/>
    <a:srgbClr val="B3DEFF"/>
    <a:srgbClr val="71C2FF"/>
    <a:srgbClr val="144DEC"/>
    <a:srgbClr val="0000FF"/>
    <a:srgbClr val="B9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58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47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418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429620-32F0-4969-B18D-3F472C3EA5E6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B2008A-6003-4ADF-9FB4-45C5A4E740D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6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0D9ED5-C477-42F3-8F21-4D31C53499A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8ED793-6E6B-4F5E-A736-019F1563083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3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E5A485-715C-4E05-915B-DE60F9623A74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8BACE-90DC-497B-BBBD-325CC8D2056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49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277BE1-1E40-4DC2-A6ED-6B381920702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BA1D4-DFDA-4A2E-A380-4A3902E989F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3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BC6908-F309-4F71-A3E4-2546382ADAF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FF12AC-0129-4D51-93E1-42D991080BD9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6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627399-C599-4671-8BDB-76B71EB520A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7618EE-ECCA-4E6F-90E4-77C0C508C171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27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090A1E-0C3E-4E8F-BB47-1EE55A39C9B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A8EE66-436E-4076-8E02-6B15BDF0A18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70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5E1629-9008-45C4-A2E8-FC16AA12132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91F2F9-4C1F-4C78-9B11-A633D664520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7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665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10AA33-7540-403D-BB6F-DCBE6D849A1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545FC2-6868-4EA7-A4E2-98E361D71E6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88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7CB895-6E2F-4B65-9AAA-B9E88B13F2D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006325-8529-46F1-9099-DB72B98601D7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19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B3C86F-1119-451F-BA0C-74530282F03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B3D8ED-D6BC-4C7A-9732-7C24EC110F39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35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308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6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73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4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47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84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0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7A66-4811-46D9-8769-F695B6A1C416}" type="datetimeFigureOut">
              <a:rPr lang="it-IT" smtClean="0"/>
              <a:t>25/03/2023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0DA0-6C6B-4FE7-890D-F0D1A6DC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65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1681B-72AF-4B99-AEEB-C0BA84EAA71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25/03/2023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2F1F2-C129-47D4-98E7-A8A2FB40D6F7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5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26 MARZO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446338" y="1628775"/>
            <a:ext cx="5735637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170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Geremia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46 - 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7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Davide 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108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Franco - Francesco T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113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32022" y="1669019"/>
            <a:ext cx="5957401" cy="3028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8800" b="1" cap="all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UMILTà</a:t>
            </a:r>
            <a:endParaRPr lang="it-IT" sz="8800" b="1" cap="all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8800" b="1" cap="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NECESSARIA</a:t>
            </a:r>
            <a:endParaRPr lang="it-IT" sz="8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35552" y="336215"/>
            <a:ext cx="915839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it-IT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Gesù </a:t>
            </a:r>
            <a:r>
              <a:rPr lang="it-IT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 insegnato l’umiltà:</a:t>
            </a:r>
            <a:endParaRPr lang="it-IT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Matteo 11:29</a:t>
            </a:r>
            <a:r>
              <a:rPr lang="it-IT" sz="2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Prendete su di voi il mio giogo e </a:t>
            </a:r>
            <a:r>
              <a:rPr lang="it-IT" sz="22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imparate</a:t>
            </a:r>
            <a:r>
              <a:rPr lang="it-IT" sz="2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me, perché io sono </a:t>
            </a:r>
            <a:r>
              <a:rPr lang="it-IT" sz="2200" b="1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mansueto e umile</a:t>
            </a:r>
            <a:r>
              <a:rPr lang="it-IT" sz="2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cuore; e voi troverete riposo alle anime vostre</a:t>
            </a:r>
            <a:r>
              <a:rPr lang="it-IT" sz="2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200" b="1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200"/>
              </a:spcBef>
              <a:spcAft>
                <a:spcPts val="0"/>
              </a:spcAft>
            </a:pP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conferma di vestirsi di umiltà:</a:t>
            </a:r>
          </a:p>
          <a:p>
            <a:pPr algn="just">
              <a:spcAft>
                <a:spcPts val="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Pietro 5:5 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Così anche voi, giovani, siate sottomessi agli anziani. E tutti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rivestitevi di umiltà gli uni verso gli altri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perché Dio resiste ai superbi ma dà grazia agli umili.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 condanna l’arroganza: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Samuele 2:3 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parlate più con tanto orgoglio;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esca più l'arroganza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dalla vostra bocca; poiché il Signore sa tutto e pesa le azioni dell'uomo.</a:t>
            </a:r>
            <a:endParaRPr lang="it-IT" sz="2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Salmo 12:3 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Signore taglia le labbra adulatrici, la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 che parla con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arroganza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Salmo </a:t>
            </a: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73:8 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Sbeffeggiano e malvagiamente progettano d'opprimere;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parlano dall'alto in basso con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arroganza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Giacomo </a:t>
            </a: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4:16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2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 vi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vantate con la vostra arroganza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Un tale vanto è 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cattivo.</a:t>
            </a:r>
            <a:endParaRPr lang="it-IT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</a:t>
            </a:r>
            <a:r>
              <a:rPr lang="it-IT" sz="2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1:7 </a:t>
            </a:r>
            <a:r>
              <a:rPr lang="it-IT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it-IT" sz="22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2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t-IT" sz="2200" b="1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isogna che il vescovo sia irreprensibile, … </a:t>
            </a:r>
            <a:r>
              <a:rPr lang="it-IT" sz="2200" b="1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arrogante</a:t>
            </a:r>
            <a:r>
              <a:rPr lang="it-IT" sz="22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1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0415" y="148078"/>
            <a:ext cx="9269262" cy="621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 HA BISOGNO DI RENDERSI UMILE?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1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Vecchi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2:2-3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sobri, dignitosi, assennati, sani nella fede, nell'amore, nella pazienza; comportamento santo, non  maldicente, maestri nel bene.</a:t>
            </a:r>
            <a:endParaRPr kumimoji="0" lang="it-IT" sz="2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1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Giovani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2:6-7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saggi, esempi in opere buone, nell'insegnamento integro e con dignità di comportamento.</a:t>
            </a:r>
            <a:endParaRPr kumimoji="0" lang="it-IT" sz="2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1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Predicatori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Timoteo 4:11-12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esempio per i credenti, nel parlare, nel comportamento, nell'amore, nella fede, nella purezza.</a:t>
            </a:r>
            <a:endParaRPr kumimoji="0" lang="it-IT" sz="2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1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Vescovi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Pietro 5:2-3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ascere il gregge di Dio volenterosamente, non per guadagno, ma di buon animo ed essere esempi per gli altri.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Cristiani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Filippesi 2:3-4 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it-IT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 non agire con spirito di parte o vanagloria, ma con umiltà, stimando gli altri superiori a sé stessi.</a:t>
            </a:r>
            <a:endParaRPr kumimoji="0" lang="it-IT" sz="2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584575" y="6508865"/>
            <a:ext cx="321425" cy="349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805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in su 1">
            <a:hlinkClick r:id="rId2" action="ppaction://hlinksldjump"/>
          </p:cNvPr>
          <p:cNvSpPr/>
          <p:nvPr/>
        </p:nvSpPr>
        <p:spPr>
          <a:xfrm>
            <a:off x="9584575" y="6508865"/>
            <a:ext cx="321425" cy="3491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3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0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3173" y="0"/>
            <a:ext cx="9782827" cy="686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 HA BISOGNO DI </a:t>
            </a:r>
            <a:r>
              <a:rPr lang="it-IT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RENDERSI UMILE?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it-IT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2:2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400" dirty="0"/>
              <a:t>I</a:t>
            </a:r>
            <a:r>
              <a:rPr lang="it-IT" sz="2400" dirty="0" smtClean="0"/>
              <a:t> </a:t>
            </a:r>
            <a:r>
              <a:rPr lang="it-IT" sz="2400" dirty="0"/>
              <a:t>vecchi siano sobri, dignitosi, assennati, sani nella fede, </a:t>
            </a:r>
            <a:r>
              <a:rPr lang="it-IT" sz="2400" dirty="0" smtClean="0"/>
              <a:t>nell'amore</a:t>
            </a:r>
            <a:r>
              <a:rPr lang="it-IT" sz="2400" dirty="0"/>
              <a:t>, nella </a:t>
            </a:r>
            <a:r>
              <a:rPr lang="it-IT" sz="2400" dirty="0" smtClean="0"/>
              <a:t>pazienza;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3</a:t>
            </a:r>
            <a:r>
              <a:rPr lang="it-IT" sz="2400" dirty="0"/>
              <a:t> anche le donne anziane abbiano un comportamento conforme a santità, non siano maldicenti né dedite a molto vino, siano maestre nel </a:t>
            </a:r>
            <a:r>
              <a:rPr lang="it-IT" sz="2400" dirty="0" smtClean="0"/>
              <a:t>bene.</a:t>
            </a:r>
            <a:endParaRPr lang="it-I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 2:6-7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t-IT" sz="2400" dirty="0" smtClean="0"/>
              <a:t>Esorta </a:t>
            </a:r>
            <a:r>
              <a:rPr lang="it-IT" sz="2400" dirty="0"/>
              <a:t>ugualmente i giovani a essere </a:t>
            </a:r>
            <a:r>
              <a:rPr lang="it-IT" sz="2400" dirty="0" smtClean="0"/>
              <a:t>saggi,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7</a:t>
            </a:r>
            <a:r>
              <a:rPr lang="it-IT" sz="2400" dirty="0"/>
              <a:t> presentando te stesso in ogni cosa come esempio di opere buone; mostrando </a:t>
            </a:r>
            <a:r>
              <a:rPr lang="it-IT" sz="2400" dirty="0" smtClean="0"/>
              <a:t>nell'insegnamento </a:t>
            </a:r>
            <a:r>
              <a:rPr lang="it-IT" sz="2400" dirty="0"/>
              <a:t>integrità, </a:t>
            </a:r>
            <a:r>
              <a:rPr lang="it-IT" sz="2400" dirty="0" smtClean="0"/>
              <a:t>dignità.</a:t>
            </a:r>
            <a:endParaRPr lang="it-I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Timoteo 4:11-12 - </a:t>
            </a:r>
            <a:r>
              <a:rPr lang="it-IT" sz="2400" dirty="0" smtClean="0"/>
              <a:t>Ordina </a:t>
            </a:r>
            <a:r>
              <a:rPr lang="it-IT" sz="2400" dirty="0"/>
              <a:t>queste cose e </a:t>
            </a:r>
            <a:r>
              <a:rPr lang="it-IT" sz="2400" dirty="0" smtClean="0"/>
              <a:t>insegnale.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12</a:t>
            </a:r>
            <a:r>
              <a:rPr lang="it-IT" sz="2400" dirty="0"/>
              <a:t> Nessuno disprezzi la tua giovane età; ma sii di esempio ai credenti, nel parlare, nel comportamento, </a:t>
            </a:r>
            <a:r>
              <a:rPr lang="it-IT" sz="2400" dirty="0" smtClean="0"/>
              <a:t>nell'amore</a:t>
            </a:r>
            <a:r>
              <a:rPr lang="it-IT" sz="2400" dirty="0"/>
              <a:t>, nella fede, nella </a:t>
            </a:r>
            <a:r>
              <a:rPr lang="it-IT" sz="2400" dirty="0" smtClean="0"/>
              <a:t>purezza.</a:t>
            </a:r>
            <a:endParaRPr lang="it-IT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Pietro 5:2-3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</a:t>
            </a:r>
            <a:r>
              <a:rPr lang="it-IT" sz="2400" dirty="0" smtClean="0"/>
              <a:t>ascete </a:t>
            </a:r>
            <a:r>
              <a:rPr lang="it-IT" sz="2400" dirty="0"/>
              <a:t>il gregge di Dio che è tra di voi, sorvegliandolo, non per obbligo, ma volenterosamente secondo Dio; non per vile guadagno, ma di buon </a:t>
            </a:r>
            <a:r>
              <a:rPr lang="it-IT" sz="2400" dirty="0" smtClean="0"/>
              <a:t>animo;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3</a:t>
            </a:r>
            <a:r>
              <a:rPr lang="it-IT" sz="2400" dirty="0"/>
              <a:t> non come dominatori di quelli che vi sono affidati, ma come esempi del </a:t>
            </a:r>
            <a:r>
              <a:rPr lang="it-IT" sz="2400" dirty="0" smtClean="0"/>
              <a:t>gregge.</a:t>
            </a:r>
            <a:endParaRPr lang="it-IT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- </a:t>
            </a:r>
            <a:r>
              <a:rPr lang="it-IT" sz="2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Filippesi 2:3-4 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2400" dirty="0"/>
              <a:t> Non fate nulla per spirito di parte o per vanagloria, ma ciascuno, con umiltà, stimi gli altri superiori a sé </a:t>
            </a:r>
            <a:r>
              <a:rPr lang="it-IT" sz="2400" dirty="0" smtClean="0"/>
              <a:t>stesso,</a:t>
            </a:r>
            <a:r>
              <a:rPr lang="it-IT" sz="2400" dirty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4</a:t>
            </a:r>
            <a:r>
              <a:rPr lang="it-IT" sz="2400" dirty="0"/>
              <a:t> cercando ciascuno non il proprio interesse, ma anche quello degli altri</a:t>
            </a:r>
            <a:r>
              <a:rPr lang="it-IT" sz="2400" dirty="0" smtClean="0"/>
              <a:t>.</a:t>
            </a:r>
            <a:endParaRPr lang="it-IT" sz="2400" b="1" dirty="0"/>
          </a:p>
        </p:txBody>
      </p:sp>
      <p:sp>
        <p:nvSpPr>
          <p:cNvPr id="3" name="Rettangolo 2"/>
          <p:cNvSpPr/>
          <p:nvPr/>
        </p:nvSpPr>
        <p:spPr>
          <a:xfrm>
            <a:off x="123173" y="505768"/>
            <a:ext cx="1072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Vecchi</a:t>
            </a:r>
            <a:r>
              <a:rPr lang="it-IT" sz="24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2713" y="1965151"/>
            <a:ext cx="1153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Giovani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85073" y="3072413"/>
            <a:ext cx="1579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Predicatori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23173" y="4161134"/>
            <a:ext cx="1142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Vescovi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82713" y="5636568"/>
            <a:ext cx="20982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Tutti i </a:t>
            </a:r>
            <a:r>
              <a:rPr lang="it-IT" sz="24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Cristiani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045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367</Words>
  <Application>Microsoft Office PowerPoint</Application>
  <PresentationFormat>A4 (21x29,7 cm)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15</cp:revision>
  <dcterms:created xsi:type="dcterms:W3CDTF">2020-04-10T09:49:40Z</dcterms:created>
  <dcterms:modified xsi:type="dcterms:W3CDTF">2023-03-25T08:23:15Z</dcterms:modified>
</cp:coreProperties>
</file>