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7"/>
  </p:notesMasterIdLst>
  <p:sldIdLst>
    <p:sldId id="784" r:id="rId3"/>
    <p:sldId id="256" r:id="rId4"/>
    <p:sldId id="257" r:id="rId5"/>
    <p:sldId id="262" r:id="rId6"/>
  </p:sldIdLst>
  <p:sldSz cx="9906000" cy="6858000" type="A4"/>
  <p:notesSz cx="9144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FE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9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9B659-B5D2-4DE0-BCFD-CA068EAD3B86}" type="datetimeFigureOut">
              <a:rPr lang="it-IT" smtClean="0"/>
              <a:t>06/06/2026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3374-F0D4-4D36-9FA2-10E5E0DEED8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9383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egnaposto immagine diapositiva 1">
            <a:extLst>
              <a:ext uri="{FF2B5EF4-FFF2-40B4-BE49-F238E27FC236}">
                <a16:creationId xmlns:a16="http://schemas.microsoft.com/office/drawing/2014/main" id="{011B73C3-C4E8-4897-A208-457A7C6AAE9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Segnaposto note 2">
            <a:extLst>
              <a:ext uri="{FF2B5EF4-FFF2-40B4-BE49-F238E27FC236}">
                <a16:creationId xmlns:a16="http://schemas.microsoft.com/office/drawing/2014/main" id="{640B888B-30CB-4129-A051-690B8FB93F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  <p:sp>
        <p:nvSpPr>
          <p:cNvPr id="52228" name="Segnaposto numero diapositiva 3">
            <a:extLst>
              <a:ext uri="{FF2B5EF4-FFF2-40B4-BE49-F238E27FC236}">
                <a16:creationId xmlns:a16="http://schemas.microsoft.com/office/drawing/2014/main" id="{C3248ED4-A7B1-4378-86FD-F2CB481284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BE07655-D477-45EA-AAE5-2D1ED05ECFA2}" type="slidenum">
              <a:rPr kumimoji="0" lang="it-IT" altLang="it-IT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altLang="it-IT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53725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06/06/2026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6344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06/06/2026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8730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06/06/2026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184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4C5F5-51FA-42A3-A189-FA600ADF0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23359-5892-45E9-AD6B-1CB6B182ED03}" type="datetimeFigureOut">
              <a:rPr lang="it-IT"/>
              <a:pPr>
                <a:defRPr/>
              </a:pPr>
              <a:t>06/06/2026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D94FA-7FEF-4397-8FED-6F13C673E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D32E9-54C6-4A5E-98BA-E37C1A89E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6A0DA-8441-4EA4-B3F1-F6DD06E6762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60013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0E64D-5827-418D-9491-AEF94E335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F2DD4-2F89-4095-8BD0-0175A8FEF606}" type="datetimeFigureOut">
              <a:rPr lang="it-IT"/>
              <a:pPr>
                <a:defRPr/>
              </a:pPr>
              <a:t>06/06/2026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C92B0-62E3-4F42-B6A3-2A1A541B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A5DB9-0FC4-44D4-9E1C-6501D148E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3528C-2AB2-4B83-BDFA-7B34F7D5D52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557526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659790-1DCB-4C70-BB23-8FCECCCEA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C3D0D-C977-4BC6-9559-9B1514E47679}" type="datetimeFigureOut">
              <a:rPr lang="it-IT"/>
              <a:pPr>
                <a:defRPr/>
              </a:pPr>
              <a:t>06/06/2026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3216F-780E-49FB-8CAF-4C9601A34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96027-C3D8-4C6C-AE0C-01EE18DA2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DF7B2-7690-48E8-A073-C7F0377AD2B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084450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A83BC18-B8E1-4D0C-B652-8C7DD2B60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C7677-2B37-4FF7-B413-889B36DBE23E}" type="datetimeFigureOut">
              <a:rPr lang="it-IT"/>
              <a:pPr>
                <a:defRPr/>
              </a:pPr>
              <a:t>06/06/2026</a:t>
            </a:fld>
            <a:endParaRPr 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84CF997-07F8-47E1-8FAC-A0D821361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B94C4D-1709-42CE-8530-40D9AB350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ABD1F-E5CD-47E4-B93D-DCCC6B95F92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40362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F456347-3B40-414A-BA47-7CB791540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7863F-2105-4795-98A3-BD0F9B8D7D9B}" type="datetimeFigureOut">
              <a:rPr lang="it-IT"/>
              <a:pPr>
                <a:defRPr/>
              </a:pPr>
              <a:t>06/06/2026</a:t>
            </a:fld>
            <a:endParaRPr lang="it-IT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6E0DF80-B29D-4DE2-A2BB-FB5D157E7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E0F1085-2077-4718-9BEE-BB32C2057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DACA9-1FCE-49DD-BD63-3A2619FC0967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46688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C9D7653-C7BF-4467-B074-569D96157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DDC6D-1AED-423F-8FCF-9925B634CBC8}" type="datetimeFigureOut">
              <a:rPr lang="it-IT"/>
              <a:pPr>
                <a:defRPr/>
              </a:pPr>
              <a:t>06/06/2026</a:t>
            </a:fld>
            <a:endParaRPr lang="it-IT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BF9271-0B1A-41FF-B78F-450E7DD15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449240F-512F-4DD9-A219-DDC80F3A6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E0C42-C6DF-4AF0-A14F-97A938FB71E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056542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A8CA88-1B76-4D0F-9807-4047CF4B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F20B9-A178-40BF-B2B1-886CBB1B6AAB}" type="datetimeFigureOut">
              <a:rPr lang="it-IT"/>
              <a:pPr>
                <a:defRPr/>
              </a:pPr>
              <a:t>06/06/2026</a:t>
            </a:fld>
            <a:endParaRPr lang="it-IT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F29F081-7640-4CF3-8801-B12A1E089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6E8268E-F88E-4729-8016-AF37A0656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67F3C-D62F-4B61-8127-2D689392AD7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741353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ED28992-0F65-4EAE-8951-CF4173580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8E935-4A73-4350-91B5-48DE94A4B113}" type="datetimeFigureOut">
              <a:rPr lang="it-IT"/>
              <a:pPr>
                <a:defRPr/>
              </a:pPr>
              <a:t>06/06/2026</a:t>
            </a:fld>
            <a:endParaRPr 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43FFFC5-5098-4A62-9BF4-42ECB2962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DDAD6DD-DA53-4ABA-A320-BB607940E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DD887-7EE5-485C-AC29-6F12DE68DE3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59362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06/06/2026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00579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FD10CF-454F-44E2-A9A4-E944A4F5F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708E7-2187-4F7B-9932-D3CC67F56674}" type="datetimeFigureOut">
              <a:rPr lang="it-IT"/>
              <a:pPr>
                <a:defRPr/>
              </a:pPr>
              <a:t>06/06/2026</a:t>
            </a:fld>
            <a:endParaRPr lang="it-IT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E13E7A1-D17E-4235-9B77-190A064AC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B0851F1-82F8-4E4E-BE54-9F7632D31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0FA7B-07C5-4240-BB3D-BEA7C989B93B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675219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76A9F-5342-4D48-BA4A-3DEDCE953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FDCD3-E550-485A-B30B-137411843AA7}" type="datetimeFigureOut">
              <a:rPr lang="it-IT"/>
              <a:pPr>
                <a:defRPr/>
              </a:pPr>
              <a:t>06/06/2026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CDE33-983D-43E8-8732-C8ABE98FA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35C31-B8B9-4D08-AFD3-9EBF970F2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32464-A154-4E48-AC7A-8B8CD567322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969867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D0C97-7520-4A7B-8605-D5708802C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43573-9735-42F5-9D31-984758410EE4}" type="datetimeFigureOut">
              <a:rPr lang="it-IT"/>
              <a:pPr>
                <a:defRPr/>
              </a:pPr>
              <a:t>06/06/2026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F704CA-0DCC-451E-A90F-4A25DD6E8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0A279-2935-46C2-A867-CF2B88FC6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F5B68-063A-4FFE-85F3-206B59211E4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18636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06/06/2026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6725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06/06/2026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878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06/06/2026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6989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06/06/2026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8003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06/06/2026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3632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06/06/2026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9072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A8524-4B39-4100-98AA-E4971D07BF00}" type="datetimeFigureOut">
              <a:rPr lang="it-IT" smtClean="0"/>
              <a:t>06/06/2026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08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A8524-4B39-4100-98AA-E4971D07BF00}" type="datetimeFigureOut">
              <a:rPr lang="it-IT" smtClean="0"/>
              <a:t>06/06/2026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3E7E7-D473-43C3-A5F9-52683A4E60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4753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EBD2061-456C-42CA-BA39-B314558E5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1038" y="365126"/>
            <a:ext cx="8543925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  <a:endParaRPr lang="en-US" altLang="it-IT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3003C66-B8E5-4066-89C7-D378335A69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  <a:endParaRPr lang="en-US" alt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85F48-805E-4DF0-894B-C19A996300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15AC42B-63C1-41DA-A306-6AABDF9FCF53}" type="datetimeFigureOut">
              <a:rPr lang="it-IT"/>
              <a:pPr>
                <a:defRPr/>
              </a:pPr>
              <a:t>06/06/2026</a:t>
            </a:fld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005216-F509-478D-9387-963CABC160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FA7A3-6C19-4935-9008-BFF7ABCF3D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A138F7C-CE7B-42EB-8C42-0C00492ACD3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47985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1">
            <a:extLst>
              <a:ext uri="{FF2B5EF4-FFF2-40B4-BE49-F238E27FC236}">
                <a16:creationId xmlns:a16="http://schemas.microsoft.com/office/drawing/2014/main" id="{88C0C595-F42D-48AE-B368-34DCD5C1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9138" y="606426"/>
            <a:ext cx="3275012" cy="485775"/>
          </a:xfrm>
          <a:prstGeom prst="rect">
            <a:avLst/>
          </a:prstGeom>
          <a:solidFill>
            <a:srgbClr val="FFFF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defTabSz="344735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it-IT" altLang="it-IT" sz="2556" kern="0" dirty="0">
                <a:solidFill>
                  <a:srgbClr val="000000"/>
                </a:solidFill>
                <a:latin typeface="Calibri" panose="020F0502020204030204"/>
                <a:cs typeface="Arial" panose="020B0604020202020204" pitchFamily="34" charset="0"/>
              </a:rPr>
              <a:t>ORDINE DEL CULTO</a:t>
            </a:r>
          </a:p>
        </p:txBody>
      </p:sp>
      <p:sp>
        <p:nvSpPr>
          <p:cNvPr id="17411" name="CasellaDiTesto 1">
            <a:extLst>
              <a:ext uri="{FF2B5EF4-FFF2-40B4-BE49-F238E27FC236}">
                <a16:creationId xmlns:a16="http://schemas.microsoft.com/office/drawing/2014/main" id="{A1DCE67A-CA3C-4486-9D19-A939428D6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4" y="1103314"/>
            <a:ext cx="4725987" cy="485775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34359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it-IT" altLang="it-IT" sz="2556" b="1" dirty="0">
                <a:solidFill>
                  <a:srgbClr val="FF0000"/>
                </a:solidFill>
                <a:cs typeface="Arial" panose="020B0604020202020204" pitchFamily="34" charset="0"/>
              </a:rPr>
              <a:t>DOMENICA 7 GIUGNO 2026</a:t>
            </a:r>
          </a:p>
        </p:txBody>
      </p:sp>
      <p:sp>
        <p:nvSpPr>
          <p:cNvPr id="17412" name="Text Box 29">
            <a:extLst>
              <a:ext uri="{FF2B5EF4-FFF2-40B4-BE49-F238E27FC236}">
                <a16:creationId xmlns:a16="http://schemas.microsoft.com/office/drawing/2014/main" id="{94BF1E60-7912-43CC-B30B-D3DCC2DD40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5445" y="1763713"/>
            <a:ext cx="5294312" cy="44878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40322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032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9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Lettura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 2 Re 18:1-16 - Franco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92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Preghiera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 Roberto</a:t>
            </a:r>
          </a:p>
          <a:p>
            <a:pPr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284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Sermone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Francesco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4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Cena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 Luca - Franco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Inno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265</a:t>
            </a:r>
          </a:p>
          <a:p>
            <a:pPr algn="just" defTabSz="343594" fontAlgn="base">
              <a:spcBef>
                <a:spcPts val="234"/>
              </a:spcBef>
              <a:spcAft>
                <a:spcPts val="234"/>
              </a:spcAft>
              <a:defRPr/>
            </a:pPr>
            <a:r>
              <a:rPr kumimoji="1" lang="it-IT" altLang="it-IT" sz="2556" b="1" dirty="0">
                <a:solidFill>
                  <a:srgbClr val="0000FF"/>
                </a:solidFill>
                <a:cs typeface="Arial" panose="020B0604020202020204" pitchFamily="34" charset="0"/>
              </a:rPr>
              <a:t>Preghiera</a:t>
            </a:r>
            <a:r>
              <a:rPr kumimoji="1" lang="it-IT" altLang="it-IT" sz="2556" b="1" dirty="0">
                <a:solidFill>
                  <a:srgbClr val="000000"/>
                </a:solidFill>
                <a:cs typeface="Arial" panose="020B0604020202020204" pitchFamily="34" charset="0"/>
              </a:rPr>
              <a:t>: Luca</a:t>
            </a:r>
          </a:p>
        </p:txBody>
      </p:sp>
    </p:spTree>
    <p:extLst>
      <p:ext uri="{BB962C8B-B14F-4D97-AF65-F5344CB8AC3E}">
        <p14:creationId xmlns:p14="http://schemas.microsoft.com/office/powerpoint/2010/main" val="947828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1126817" y="2018141"/>
            <a:ext cx="72771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5400" b="1" dirty="0"/>
              <a:t>SE IL FERRO</a:t>
            </a:r>
          </a:p>
          <a:p>
            <a:pPr algn="ctr"/>
            <a:r>
              <a:rPr lang="it-IT" sz="5400" b="1" dirty="0"/>
              <a:t>NON TAGLIA…</a:t>
            </a:r>
          </a:p>
          <a:p>
            <a:pPr algn="ctr"/>
            <a:endParaRPr lang="it-IT" sz="3200" b="1" dirty="0">
              <a:solidFill>
                <a:srgbClr val="FF0000"/>
              </a:solidFill>
            </a:endParaRPr>
          </a:p>
          <a:p>
            <a:pPr algn="ctr"/>
            <a:r>
              <a:rPr lang="it-IT" sz="3200" b="1" dirty="0">
                <a:solidFill>
                  <a:srgbClr val="FF0000"/>
                </a:solidFill>
              </a:rPr>
              <a:t>Ecclesiaste 10:10</a:t>
            </a:r>
          </a:p>
        </p:txBody>
      </p:sp>
    </p:spTree>
    <p:extLst>
      <p:ext uri="{BB962C8B-B14F-4D97-AF65-F5344CB8AC3E}">
        <p14:creationId xmlns:p14="http://schemas.microsoft.com/office/powerpoint/2010/main" val="14420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52D1C21-5B98-4FCB-81A6-2876A456CDB0}"/>
              </a:ext>
            </a:extLst>
          </p:cNvPr>
          <p:cNvSpPr txBox="1"/>
          <p:nvPr/>
        </p:nvSpPr>
        <p:spPr>
          <a:xfrm>
            <a:off x="344557" y="265907"/>
            <a:ext cx="9329529" cy="6386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it-IT" sz="3200" b="1" kern="0" dirty="0">
                <a:effectLst/>
              </a:rPr>
              <a:t>Il Ferro è la Parola di Dio</a:t>
            </a:r>
          </a:p>
          <a:p>
            <a:r>
              <a:rPr lang="it-IT" sz="2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Efesini 6:17 </a:t>
            </a:r>
            <a:r>
              <a:rPr lang="it-IT" sz="2400" b="1" dirty="0">
                <a:solidFill>
                  <a:srgbClr val="0000FF"/>
                </a:solidFill>
                <a:effectLst/>
                <a:ea typeface="Times New Roman" panose="02020603050405020304" pitchFamily="18" charset="0"/>
              </a:rPr>
              <a:t>- </a:t>
            </a:r>
            <a:r>
              <a:rPr lang="it-IT" sz="2400" i="1" dirty="0">
                <a:solidFill>
                  <a:srgbClr val="0000FF"/>
                </a:solidFill>
                <a:effectLst/>
                <a:ea typeface="Times New Roman" panose="02020603050405020304" pitchFamily="18" charset="0"/>
              </a:rPr>
              <a:t>Prendete la Spada dello Spirito</a:t>
            </a:r>
            <a:endParaRPr lang="it-IT" sz="2400" i="1" dirty="0">
              <a:solidFill>
                <a:srgbClr val="0000FF"/>
              </a:solidFill>
              <a:ea typeface="Times New Roman" panose="02020603050405020304" pitchFamily="18" charset="0"/>
            </a:endParaRPr>
          </a:p>
          <a:p>
            <a:r>
              <a:rPr lang="it-IT" sz="2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Salmo 149:5-6 </a:t>
            </a:r>
            <a:r>
              <a:rPr lang="it-IT" sz="2400" b="1" dirty="0">
                <a:solidFill>
                  <a:srgbClr val="0000FF"/>
                </a:solidFill>
                <a:effectLst/>
                <a:ea typeface="Times New Roman" panose="02020603050405020304" pitchFamily="18" charset="0"/>
              </a:rPr>
              <a:t>- </a:t>
            </a:r>
            <a:r>
              <a:rPr lang="it-IT" sz="2400" i="1" dirty="0">
                <a:solidFill>
                  <a:srgbClr val="0000FF"/>
                </a:solidFill>
                <a:effectLst/>
                <a:ea typeface="Times New Roman" panose="02020603050405020304" pitchFamily="18" charset="0"/>
              </a:rPr>
              <a:t>Abbiamo una Spada a due tagli in mano</a:t>
            </a:r>
            <a:endParaRPr lang="it-IT" sz="2400" i="1" dirty="0">
              <a:solidFill>
                <a:srgbClr val="0000FF"/>
              </a:solidFill>
              <a:ea typeface="Times New Roman" panose="02020603050405020304" pitchFamily="18" charset="0"/>
            </a:endParaRPr>
          </a:p>
          <a:p>
            <a:r>
              <a:rPr lang="it-IT" sz="2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Apocalisse 1:16; 2:12, 16 </a:t>
            </a:r>
            <a:r>
              <a:rPr lang="it-IT" sz="2400" b="1" dirty="0">
                <a:solidFill>
                  <a:srgbClr val="0000FF"/>
                </a:solidFill>
                <a:effectLst/>
                <a:ea typeface="Times New Roman" panose="02020603050405020304" pitchFamily="18" charset="0"/>
              </a:rPr>
              <a:t>- </a:t>
            </a:r>
            <a:r>
              <a:rPr lang="it-IT" sz="2400" i="1" dirty="0">
                <a:solidFill>
                  <a:srgbClr val="0000FF"/>
                </a:solidFill>
                <a:effectLst/>
                <a:ea typeface="Times New Roman" panose="02020603050405020304" pitchFamily="18" charset="0"/>
              </a:rPr>
              <a:t>Dalla Sua bocca usciva una Spada a due tagli</a:t>
            </a:r>
            <a:endParaRPr lang="it-IT" sz="2400" i="1" dirty="0">
              <a:solidFill>
                <a:srgbClr val="0000FF"/>
              </a:solidFill>
              <a:ea typeface="Times New Roman" panose="02020603050405020304" pitchFamily="18" charset="0"/>
            </a:endParaRPr>
          </a:p>
          <a:p>
            <a:r>
              <a:rPr lang="it-IT" sz="2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Ebrei 4:12 </a:t>
            </a:r>
            <a:r>
              <a:rPr lang="it-IT" sz="2400" i="1" dirty="0">
                <a:solidFill>
                  <a:srgbClr val="0000FF"/>
                </a:solidFill>
                <a:effectLst/>
                <a:ea typeface="Times New Roman" panose="02020603050405020304" pitchFamily="18" charset="0"/>
              </a:rPr>
              <a:t>- La Parola di Dio è più affilata di una spada  a due tagli</a:t>
            </a:r>
          </a:p>
          <a:p>
            <a:endParaRPr lang="it-IT" sz="2000" i="1" kern="0" dirty="0">
              <a:solidFill>
                <a:srgbClr val="0000FF"/>
              </a:solidFill>
            </a:endParaRPr>
          </a:p>
          <a:p>
            <a:r>
              <a:rPr lang="it-IT" sz="3200" b="1" kern="0" dirty="0"/>
              <a:t>I</a:t>
            </a:r>
            <a:r>
              <a:rPr lang="it-IT" sz="3200" b="1" kern="0" dirty="0">
                <a:effectLst/>
              </a:rPr>
              <a:t>l Ferro può perdere il taglio</a:t>
            </a:r>
          </a:p>
          <a:p>
            <a:r>
              <a:rPr lang="it-IT" sz="2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Giovanni 6:27 </a:t>
            </a:r>
            <a:r>
              <a:rPr lang="it-IT" sz="2400" i="1" dirty="0">
                <a:solidFill>
                  <a:srgbClr val="0000FF"/>
                </a:solidFill>
                <a:effectLst/>
                <a:ea typeface="Times New Roman" panose="02020603050405020304" pitchFamily="18" charset="0"/>
              </a:rPr>
              <a:t>- Adoperatevi…  per il cibo che dura in vita eterna</a:t>
            </a:r>
          </a:p>
          <a:p>
            <a:endParaRPr lang="it-IT" sz="2000" i="1" kern="0" dirty="0">
              <a:solidFill>
                <a:srgbClr val="0000FF"/>
              </a:solidFill>
              <a:effectLst/>
            </a:endParaRPr>
          </a:p>
          <a:p>
            <a:r>
              <a:rPr lang="it-IT" sz="3200" b="1" kern="0" dirty="0">
                <a:effectLst/>
              </a:rPr>
              <a:t>Raddoppiare la forza</a:t>
            </a:r>
          </a:p>
          <a:p>
            <a:r>
              <a:rPr lang="it-IT" sz="24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Proverbi 19:15 </a:t>
            </a:r>
            <a:r>
              <a:rPr lang="it-IT" sz="2400" i="1" dirty="0">
                <a:solidFill>
                  <a:srgbClr val="0000FF"/>
                </a:solidFill>
                <a:effectLst/>
                <a:ea typeface="Times New Roman" panose="02020603050405020304" pitchFamily="18" charset="0"/>
              </a:rPr>
              <a:t>- Poiché la pigrizia fa cadere nel torpore e nella fame</a:t>
            </a:r>
            <a:endParaRPr lang="it-IT" sz="2400" i="1" kern="0" dirty="0">
              <a:solidFill>
                <a:srgbClr val="0000FF"/>
              </a:solidFill>
            </a:endParaRPr>
          </a:p>
          <a:p>
            <a:endParaRPr lang="it-IT" sz="2000" b="1" kern="0" dirty="0">
              <a:effectLst/>
            </a:endParaRPr>
          </a:p>
          <a:p>
            <a:r>
              <a:rPr lang="it-IT" sz="3200" b="1" kern="0" dirty="0">
                <a:effectLst/>
              </a:rPr>
              <a:t>Mantenere la lama affilata</a:t>
            </a:r>
          </a:p>
          <a:p>
            <a:r>
              <a:rPr lang="it-IT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Ecclesiaste 10:10</a:t>
            </a:r>
            <a:r>
              <a:rPr lang="it-IT" sz="2400" baseline="30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r>
              <a:rPr lang="it-IT" sz="2400" b="1" baseline="30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 </a:t>
            </a:r>
            <a:r>
              <a:rPr lang="it-IT" sz="2400" i="1" baseline="30000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it-IT" sz="2400" i="1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 il ferro perde il taglio bisogna raddoppiare la forza</a:t>
            </a:r>
          </a:p>
          <a:p>
            <a:r>
              <a:rPr lang="it-IT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 Tessalonicesi 2:13 </a:t>
            </a:r>
            <a:r>
              <a:rPr lang="it-IT" sz="2400" b="1" dirty="0">
                <a:solidFill>
                  <a:srgbClr val="0000F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it-IT" sz="2400" i="1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Accettare la Parola, non come parola di uomini, ma come Parola di Dio!</a:t>
            </a:r>
            <a:endParaRPr lang="it-IT" sz="2400" i="1" kern="0" dirty="0">
              <a:solidFill>
                <a:srgbClr val="0000FF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5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FEA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91574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</TotalTime>
  <Words>182</Words>
  <Application>Microsoft Office PowerPoint</Application>
  <PresentationFormat>A4 (21x29,7 cm)</PresentationFormat>
  <Paragraphs>32</Paragraphs>
  <Slides>4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Tahoma</vt:lpstr>
      <vt:lpstr>Times New Roman</vt:lpstr>
      <vt:lpstr>Tema di Office</vt:lpstr>
      <vt:lpstr>2_Tema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Francesco Fosci</dc:creator>
  <cp:lastModifiedBy>Franco</cp:lastModifiedBy>
  <cp:revision>21</cp:revision>
  <dcterms:created xsi:type="dcterms:W3CDTF">2021-01-09T11:15:09Z</dcterms:created>
  <dcterms:modified xsi:type="dcterms:W3CDTF">2026-06-06T07:33:26Z</dcterms:modified>
</cp:coreProperties>
</file>