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444" r:id="rId3"/>
    <p:sldId id="445" r:id="rId4"/>
    <p:sldId id="446" r:id="rId5"/>
    <p:sldId id="39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57" r:id="rId17"/>
    <p:sldId id="458" r:id="rId18"/>
    <p:sldId id="459" r:id="rId19"/>
    <p:sldId id="460" r:id="rId20"/>
    <p:sldId id="340" r:id="rId21"/>
  </p:sldIdLst>
  <p:sldSz cx="10799763" cy="7559675"/>
  <p:notesSz cx="10002838" cy="6881813"/>
  <p:defaultTextStyle>
    <a:defPPr>
      <a:defRPr lang="it-IT"/>
    </a:defPPr>
    <a:lvl1pPr marL="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4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00066"/>
    <a:srgbClr val="DCF8EB"/>
    <a:srgbClr val="A7EDCC"/>
    <a:srgbClr val="0033CC"/>
    <a:srgbClr val="89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4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594"/>
      </p:cViewPr>
      <p:guideLst>
        <p:guide orient="horz" pos="238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0"/>
            <a:ext cx="8099822" cy="1825171"/>
          </a:xfrm>
        </p:spPr>
        <p:txBody>
          <a:bodyPr/>
          <a:lstStyle>
            <a:lvl1pPr marL="0" indent="0" algn="ctr">
              <a:buNone/>
              <a:defRPr sz="2616"/>
            </a:lvl1pPr>
            <a:lvl2pPr marL="498439" indent="0" algn="ctr">
              <a:buNone/>
              <a:defRPr sz="2180"/>
            </a:lvl2pPr>
            <a:lvl3pPr marL="996879" indent="0" algn="ctr">
              <a:buNone/>
              <a:defRPr sz="1962"/>
            </a:lvl3pPr>
            <a:lvl4pPr marL="1495318" indent="0" algn="ctr">
              <a:buNone/>
              <a:defRPr sz="1744"/>
            </a:lvl4pPr>
            <a:lvl5pPr marL="1993758" indent="0" algn="ctr">
              <a:buNone/>
              <a:defRPr sz="1744"/>
            </a:lvl5pPr>
            <a:lvl6pPr marL="2492197" indent="0" algn="ctr">
              <a:buNone/>
              <a:defRPr sz="1744"/>
            </a:lvl6pPr>
            <a:lvl7pPr marL="2990637" indent="0" algn="ctr">
              <a:buNone/>
              <a:defRPr sz="1744"/>
            </a:lvl7pPr>
            <a:lvl8pPr marL="3489076" indent="0" algn="ctr">
              <a:buNone/>
              <a:defRPr sz="1744"/>
            </a:lvl8pPr>
            <a:lvl9pPr marL="3987516" indent="0" algn="ctr">
              <a:buNone/>
              <a:defRPr sz="174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9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3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3"/>
            <a:ext cx="2328699" cy="64064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402483"/>
            <a:ext cx="6851100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4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2"/>
            <a:ext cx="8099822" cy="1825171"/>
          </a:xfrm>
        </p:spPr>
        <p:txBody>
          <a:bodyPr/>
          <a:lstStyle>
            <a:lvl1pPr marL="0" indent="0" algn="ctr">
              <a:buNone/>
              <a:defRPr sz="2492"/>
            </a:lvl1pPr>
            <a:lvl2pPr marL="474723" indent="0" algn="ctr">
              <a:buNone/>
              <a:defRPr sz="2076"/>
            </a:lvl2pPr>
            <a:lvl3pPr marL="949447" indent="0" algn="ctr">
              <a:buNone/>
              <a:defRPr sz="1868"/>
            </a:lvl3pPr>
            <a:lvl4pPr marL="1424169" indent="0" algn="ctr">
              <a:buNone/>
              <a:defRPr sz="1662"/>
            </a:lvl4pPr>
            <a:lvl5pPr marL="1898893" indent="0" algn="ctr">
              <a:buNone/>
              <a:defRPr sz="1662"/>
            </a:lvl5pPr>
            <a:lvl6pPr marL="2373615" indent="0" algn="ctr">
              <a:buNone/>
              <a:defRPr sz="1662"/>
            </a:lvl6pPr>
            <a:lvl7pPr marL="2848339" indent="0" algn="ctr">
              <a:buNone/>
              <a:defRPr sz="1662"/>
            </a:lvl7pPr>
            <a:lvl8pPr marL="3323062" indent="0" algn="ctr">
              <a:buNone/>
              <a:defRPr sz="1662"/>
            </a:lvl8pPr>
            <a:lvl9pPr marL="3797785" indent="0" algn="ctr">
              <a:buNone/>
              <a:defRPr sz="1662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0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70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3"/>
            <a:ext cx="9314796" cy="3144614"/>
          </a:xfrm>
        </p:spPr>
        <p:txBody>
          <a:bodyPr anchor="b"/>
          <a:lstStyle>
            <a:lvl1pPr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492">
                <a:solidFill>
                  <a:schemeClr val="tx1"/>
                </a:solidFill>
              </a:defRPr>
            </a:lvl1pPr>
            <a:lvl2pPr marL="474723" indent="0">
              <a:buNone/>
              <a:defRPr sz="2076">
                <a:solidFill>
                  <a:schemeClr val="tx1">
                    <a:tint val="75000"/>
                  </a:schemeClr>
                </a:solidFill>
              </a:defRPr>
            </a:lvl2pPr>
            <a:lvl3pPr marL="949447" indent="0">
              <a:buNone/>
              <a:defRPr sz="1868">
                <a:solidFill>
                  <a:schemeClr val="tx1">
                    <a:tint val="75000"/>
                  </a:schemeClr>
                </a:solidFill>
              </a:defRPr>
            </a:lvl3pPr>
            <a:lvl4pPr marL="142416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4pPr>
            <a:lvl5pPr marL="189889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5pPr>
            <a:lvl6pPr marL="237361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6pPr>
            <a:lvl7pPr marL="284833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7pPr>
            <a:lvl8pPr marL="3323062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8pPr>
            <a:lvl9pPr marL="379778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4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5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2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327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9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0"/>
            <a:ext cx="45688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0"/>
            <a:ext cx="45913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29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94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45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8" y="1088458"/>
            <a:ext cx="5467381" cy="5372269"/>
          </a:xfrm>
        </p:spPr>
        <p:txBody>
          <a:bodyPr/>
          <a:lstStyle>
            <a:lvl1pPr>
              <a:defRPr sz="3323"/>
            </a:lvl1pPr>
            <a:lvl2pPr>
              <a:defRPr sz="2907"/>
            </a:lvl2pPr>
            <a:lvl3pPr>
              <a:defRPr sz="2492"/>
            </a:lvl3pPr>
            <a:lvl4pPr>
              <a:defRPr sz="2076"/>
            </a:lvl4pPr>
            <a:lvl5pPr>
              <a:defRPr sz="2076"/>
            </a:lvl5pPr>
            <a:lvl6pPr>
              <a:defRPr sz="2076"/>
            </a:lvl6pPr>
            <a:lvl7pPr>
              <a:defRPr sz="2076"/>
            </a:lvl7pPr>
            <a:lvl8pPr>
              <a:defRPr sz="2076"/>
            </a:lvl8pPr>
            <a:lvl9pPr>
              <a:defRPr sz="2076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76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154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8" y="1088458"/>
            <a:ext cx="5467381" cy="5372269"/>
          </a:xfrm>
        </p:spPr>
        <p:txBody>
          <a:bodyPr anchor="t"/>
          <a:lstStyle>
            <a:lvl1pPr marL="0" indent="0">
              <a:buNone/>
              <a:defRPr sz="3323"/>
            </a:lvl1pPr>
            <a:lvl2pPr marL="474723" indent="0">
              <a:buNone/>
              <a:defRPr sz="2907"/>
            </a:lvl2pPr>
            <a:lvl3pPr marL="949447" indent="0">
              <a:buNone/>
              <a:defRPr sz="2492"/>
            </a:lvl3pPr>
            <a:lvl4pPr marL="1424169" indent="0">
              <a:buNone/>
              <a:defRPr sz="2076"/>
            </a:lvl4pPr>
            <a:lvl5pPr marL="1898893" indent="0">
              <a:buNone/>
              <a:defRPr sz="2076"/>
            </a:lvl5pPr>
            <a:lvl6pPr marL="2373615" indent="0">
              <a:buNone/>
              <a:defRPr sz="2076"/>
            </a:lvl6pPr>
            <a:lvl7pPr marL="2848339" indent="0">
              <a:buNone/>
              <a:defRPr sz="2076"/>
            </a:lvl7pPr>
            <a:lvl8pPr marL="3323062" indent="0">
              <a:buNone/>
              <a:defRPr sz="2076"/>
            </a:lvl8pPr>
            <a:lvl9pPr marL="3797785" indent="0">
              <a:buNone/>
              <a:defRPr sz="207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24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62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4"/>
            <a:ext cx="2328699" cy="640647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6" y="402484"/>
            <a:ext cx="6851100" cy="640647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49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2"/>
            <a:ext cx="9314796" cy="3144614"/>
          </a:xfrm>
        </p:spPr>
        <p:txBody>
          <a:bodyPr anchor="b"/>
          <a:lstStyle>
            <a:lvl1pPr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616">
                <a:solidFill>
                  <a:schemeClr val="tx1"/>
                </a:solidFill>
              </a:defRPr>
            </a:lvl1pPr>
            <a:lvl2pPr marL="498439" indent="0">
              <a:buNone/>
              <a:defRPr sz="2180">
                <a:solidFill>
                  <a:schemeClr val="tx1">
                    <a:tint val="75000"/>
                  </a:schemeClr>
                </a:solidFill>
              </a:defRPr>
            </a:lvl2pPr>
            <a:lvl3pPr marL="996879" indent="0">
              <a:buNone/>
              <a:defRPr sz="1962">
                <a:solidFill>
                  <a:schemeClr val="tx1">
                    <a:tint val="75000"/>
                  </a:schemeClr>
                </a:solidFill>
              </a:defRPr>
            </a:lvl3pPr>
            <a:lvl4pPr marL="149531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4pPr>
            <a:lvl5pPr marL="199375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5pPr>
            <a:lvl6pPr marL="249219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6pPr>
            <a:lvl7pPr marL="299063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7pPr>
            <a:lvl8pPr marL="348907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8pPr>
            <a:lvl9pPr marL="398751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2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1"/>
            <a:ext cx="45688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1"/>
            <a:ext cx="45913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24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89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1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88456"/>
            <a:ext cx="5467381" cy="5372269"/>
          </a:xfrm>
        </p:spPr>
        <p:txBody>
          <a:bodyPr/>
          <a:lstStyle>
            <a:lvl1pPr>
              <a:defRPr sz="3489"/>
            </a:lvl1pPr>
            <a:lvl2pPr>
              <a:defRPr sz="3053"/>
            </a:lvl2pPr>
            <a:lvl3pPr>
              <a:defRPr sz="2616"/>
            </a:lvl3pPr>
            <a:lvl4pPr>
              <a:defRPr sz="2180"/>
            </a:lvl4pPr>
            <a:lvl5pPr>
              <a:defRPr sz="2180"/>
            </a:lvl5pPr>
            <a:lvl6pPr>
              <a:defRPr sz="2180"/>
            </a:lvl6pPr>
            <a:lvl7pPr>
              <a:defRPr sz="2180"/>
            </a:lvl7pPr>
            <a:lvl8pPr>
              <a:defRPr sz="2180"/>
            </a:lvl8pPr>
            <a:lvl9pPr>
              <a:defRPr sz="218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17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88456"/>
            <a:ext cx="5467381" cy="5372269"/>
          </a:xfrm>
        </p:spPr>
        <p:txBody>
          <a:bodyPr anchor="t"/>
          <a:lstStyle>
            <a:lvl1pPr marL="0" indent="0">
              <a:buNone/>
              <a:defRPr sz="3489"/>
            </a:lvl1pPr>
            <a:lvl2pPr marL="498439" indent="0">
              <a:buNone/>
              <a:defRPr sz="3053"/>
            </a:lvl2pPr>
            <a:lvl3pPr marL="996879" indent="0">
              <a:buNone/>
              <a:defRPr sz="2616"/>
            </a:lvl3pPr>
            <a:lvl4pPr marL="1495318" indent="0">
              <a:buNone/>
              <a:defRPr sz="2180"/>
            </a:lvl4pPr>
            <a:lvl5pPr marL="1993758" indent="0">
              <a:buNone/>
              <a:defRPr sz="2180"/>
            </a:lvl5pPr>
            <a:lvl6pPr marL="2492197" indent="0">
              <a:buNone/>
              <a:defRPr sz="2180"/>
            </a:lvl6pPr>
            <a:lvl7pPr marL="2990637" indent="0">
              <a:buNone/>
              <a:defRPr sz="2180"/>
            </a:lvl7pPr>
            <a:lvl8pPr marL="3489076" indent="0">
              <a:buNone/>
              <a:defRPr sz="2180"/>
            </a:lvl8pPr>
            <a:lvl9pPr marL="3987516" indent="0">
              <a:buNone/>
              <a:defRPr sz="218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2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5" y="402485"/>
            <a:ext cx="931479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5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3" y="7006701"/>
            <a:ext cx="36449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3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4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96879" rtl="0" eaLnBrk="1" latinLnBrk="0" hangingPunct="1">
        <a:lnSpc>
          <a:spcPct val="90000"/>
        </a:lnSpc>
        <a:spcBef>
          <a:spcPct val="0"/>
        </a:spcBef>
        <a:buNone/>
        <a:defRPr sz="47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9220" indent="-249220" algn="l" defTabSz="996879" rtl="0" eaLnBrk="1" latinLnBrk="0" hangingPunct="1">
        <a:lnSpc>
          <a:spcPct val="90000"/>
        </a:lnSpc>
        <a:spcBef>
          <a:spcPts val="1090"/>
        </a:spcBef>
        <a:buFont typeface="Arial" panose="020B0604020202020204" pitchFamily="34" charset="0"/>
        <a:buChar char="•"/>
        <a:defRPr sz="3053" kern="1200">
          <a:solidFill>
            <a:schemeClr val="tx1"/>
          </a:solidFill>
          <a:latin typeface="+mn-lt"/>
          <a:ea typeface="+mn-ea"/>
          <a:cs typeface="+mn-cs"/>
        </a:defRPr>
      </a:lvl1pPr>
      <a:lvl2pPr marL="74765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616" kern="1200">
          <a:solidFill>
            <a:schemeClr val="tx1"/>
          </a:solidFill>
          <a:latin typeface="+mn-lt"/>
          <a:ea typeface="+mn-ea"/>
          <a:cs typeface="+mn-cs"/>
        </a:defRPr>
      </a:lvl2pPr>
      <a:lvl3pPr marL="124609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3pPr>
      <a:lvl4pPr marL="1744538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224297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74141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323985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73829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4236735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1pPr>
      <a:lvl2pPr marL="49843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2pPr>
      <a:lvl3pPr marL="99687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3pPr>
      <a:lvl4pPr marL="149531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199375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49219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299063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48907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398751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6" y="402485"/>
            <a:ext cx="9314796" cy="146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6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5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01/04/2026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5" y="7006702"/>
            <a:ext cx="364491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4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49447" rtl="0" eaLnBrk="1" latinLnBrk="0" hangingPunct="1">
        <a:lnSpc>
          <a:spcPct val="90000"/>
        </a:lnSpc>
        <a:spcBef>
          <a:spcPct val="0"/>
        </a:spcBef>
        <a:buNone/>
        <a:defRPr sz="45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62" indent="-237362" algn="l" defTabSz="949447" rtl="0" eaLnBrk="1" latinLnBrk="0" hangingPunct="1">
        <a:lnSpc>
          <a:spcPct val="90000"/>
        </a:lnSpc>
        <a:spcBef>
          <a:spcPts val="1038"/>
        </a:spcBef>
        <a:buFont typeface="Arial" panose="020B0604020202020204" pitchFamily="34" charset="0"/>
        <a:buChar char="•"/>
        <a:defRPr sz="2907" kern="1200">
          <a:solidFill>
            <a:schemeClr val="tx1"/>
          </a:solidFill>
          <a:latin typeface="+mn-lt"/>
          <a:ea typeface="+mn-ea"/>
          <a:cs typeface="+mn-cs"/>
        </a:defRPr>
      </a:lvl1pPr>
      <a:lvl2pPr marL="71208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492" kern="1200">
          <a:solidFill>
            <a:schemeClr val="tx1"/>
          </a:solidFill>
          <a:latin typeface="+mn-lt"/>
          <a:ea typeface="+mn-ea"/>
          <a:cs typeface="+mn-cs"/>
        </a:defRPr>
      </a:lvl2pPr>
      <a:lvl3pPr marL="118680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076" kern="1200">
          <a:solidFill>
            <a:schemeClr val="tx1"/>
          </a:solidFill>
          <a:latin typeface="+mn-lt"/>
          <a:ea typeface="+mn-ea"/>
          <a:cs typeface="+mn-cs"/>
        </a:defRPr>
      </a:lvl3pPr>
      <a:lvl4pPr marL="1661531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213625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61097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3085699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56042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4035146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1pPr>
      <a:lvl2pPr marL="47472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2pPr>
      <a:lvl3pPr marL="949447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3pPr>
      <a:lvl4pPr marL="142416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189889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37361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284833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323062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379778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1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11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218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5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159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5729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10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5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115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949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11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>
                <a:solidFill>
                  <a:srgbClr val="FF0000"/>
                </a:solidFill>
                <a:latin typeface="Calibri" panose="020F0502020204030204" pitchFamily="34" charset="0"/>
              </a:rPr>
              <a:t>Giovedì 12 </a:t>
            </a: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92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86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677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12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19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81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36026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13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26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44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10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096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14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5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259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132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14313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15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12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4795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19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63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95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5633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17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26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77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3261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18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60403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19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882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2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18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237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Roberto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226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200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559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3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25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184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Luca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151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191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1357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4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6439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5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7977150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 </a:t>
            </a:r>
            <a:r>
              <a:rPr lang="it-IT" altLang="it-IT" dirty="0">
                <a:latin typeface="Calibri" panose="020F0502020204030204" pitchFamily="34" charset="0"/>
              </a:rPr>
              <a:t>(</a:t>
            </a:r>
            <a:r>
              <a:rPr lang="it-IT" altLang="it-IT" dirty="0" err="1">
                <a:latin typeface="Calibri" panose="020F0502020204030204" pitchFamily="34" charset="0"/>
              </a:rPr>
              <a:t>sost</a:t>
            </a:r>
            <a:r>
              <a:rPr lang="it-IT" altLang="it-IT" dirty="0">
                <a:latin typeface="Calibri" panose="020F0502020204030204" pitchFamily="34" charset="0"/>
              </a:rPr>
              <a:t>. Con Studio sulla Pietra)</a:t>
            </a:r>
            <a:endParaRPr kumimoji="0" lang="it-IT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178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827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8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149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201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- Galati 6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179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5989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7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>
                <a:solidFill>
                  <a:srgbClr val="FF0000"/>
                </a:solidFill>
                <a:latin typeface="Calibri" panose="020F0502020204030204" pitchFamily="34" charset="0"/>
              </a:rPr>
              <a:t>Giovedì 15 </a:t>
            </a: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170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138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0996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8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22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4852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9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29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102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2907">
                <a:solidFill>
                  <a:srgbClr val="0000FF"/>
                </a:solidFill>
                <a:latin typeface="Calibri" panose="020F0502020204030204" pitchFamily="34" charset="0"/>
              </a:rPr>
              <a:t>: 137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349235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1805</TotalTime>
  <Words>399</Words>
  <Application>Microsoft Office PowerPoint</Application>
  <PresentationFormat>Personalizzato</PresentationFormat>
  <Paragraphs>138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1_Tema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Franco</dc:creator>
  <cp:lastModifiedBy>Franco</cp:lastModifiedBy>
  <cp:revision>332</cp:revision>
  <cp:lastPrinted>2018-07-09T15:55:14Z</cp:lastPrinted>
  <dcterms:created xsi:type="dcterms:W3CDTF">2018-07-07T14:56:37Z</dcterms:created>
  <dcterms:modified xsi:type="dcterms:W3CDTF">2026-04-01T15:54:20Z</dcterms:modified>
</cp:coreProperties>
</file>