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0" r:id="rId2"/>
  </p:sldMasterIdLst>
  <p:sldIdLst>
    <p:sldId id="444" r:id="rId3"/>
    <p:sldId id="445" r:id="rId4"/>
    <p:sldId id="446" r:id="rId5"/>
    <p:sldId id="396" r:id="rId6"/>
    <p:sldId id="447" r:id="rId7"/>
    <p:sldId id="448" r:id="rId8"/>
    <p:sldId id="449" r:id="rId9"/>
    <p:sldId id="450" r:id="rId10"/>
    <p:sldId id="451" r:id="rId11"/>
    <p:sldId id="452" r:id="rId12"/>
    <p:sldId id="453" r:id="rId13"/>
    <p:sldId id="454" r:id="rId14"/>
    <p:sldId id="455" r:id="rId15"/>
    <p:sldId id="456" r:id="rId16"/>
    <p:sldId id="457" r:id="rId17"/>
    <p:sldId id="458" r:id="rId18"/>
    <p:sldId id="459" r:id="rId19"/>
    <p:sldId id="460" r:id="rId20"/>
    <p:sldId id="461" r:id="rId21"/>
    <p:sldId id="462" r:id="rId22"/>
    <p:sldId id="463" r:id="rId23"/>
    <p:sldId id="464" r:id="rId24"/>
    <p:sldId id="465" r:id="rId25"/>
    <p:sldId id="466" r:id="rId26"/>
    <p:sldId id="467" r:id="rId27"/>
    <p:sldId id="468" r:id="rId28"/>
    <p:sldId id="469" r:id="rId29"/>
    <p:sldId id="470" r:id="rId30"/>
    <p:sldId id="471" r:id="rId31"/>
    <p:sldId id="472" r:id="rId32"/>
    <p:sldId id="473" r:id="rId33"/>
    <p:sldId id="474" r:id="rId34"/>
    <p:sldId id="475" r:id="rId35"/>
    <p:sldId id="476" r:id="rId36"/>
    <p:sldId id="477" r:id="rId37"/>
    <p:sldId id="478" r:id="rId38"/>
    <p:sldId id="340" r:id="rId39"/>
  </p:sldIdLst>
  <p:sldSz cx="10799763" cy="7559675"/>
  <p:notesSz cx="10002838" cy="6881813"/>
  <p:defaultTextStyle>
    <a:defPPr>
      <a:defRPr lang="it-IT"/>
    </a:defPPr>
    <a:lvl1pPr marL="0" algn="l" defTabSz="981700" rtl="0" eaLnBrk="1" latinLnBrk="0" hangingPunct="1">
      <a:defRPr sz="1932" kern="1200">
        <a:solidFill>
          <a:schemeClr val="tx1"/>
        </a:solidFill>
        <a:latin typeface="+mn-lt"/>
        <a:ea typeface="+mn-ea"/>
        <a:cs typeface="+mn-cs"/>
      </a:defRPr>
    </a:lvl1pPr>
    <a:lvl2pPr marL="490850" algn="l" defTabSz="981700" rtl="0" eaLnBrk="1" latinLnBrk="0" hangingPunct="1">
      <a:defRPr sz="1932" kern="1200">
        <a:solidFill>
          <a:schemeClr val="tx1"/>
        </a:solidFill>
        <a:latin typeface="+mn-lt"/>
        <a:ea typeface="+mn-ea"/>
        <a:cs typeface="+mn-cs"/>
      </a:defRPr>
    </a:lvl2pPr>
    <a:lvl3pPr marL="981700" algn="l" defTabSz="981700" rtl="0" eaLnBrk="1" latinLnBrk="0" hangingPunct="1">
      <a:defRPr sz="1932" kern="1200">
        <a:solidFill>
          <a:schemeClr val="tx1"/>
        </a:solidFill>
        <a:latin typeface="+mn-lt"/>
        <a:ea typeface="+mn-ea"/>
        <a:cs typeface="+mn-cs"/>
      </a:defRPr>
    </a:lvl3pPr>
    <a:lvl4pPr marL="1472550" algn="l" defTabSz="981700" rtl="0" eaLnBrk="1" latinLnBrk="0" hangingPunct="1">
      <a:defRPr sz="1932" kern="1200">
        <a:solidFill>
          <a:schemeClr val="tx1"/>
        </a:solidFill>
        <a:latin typeface="+mn-lt"/>
        <a:ea typeface="+mn-ea"/>
        <a:cs typeface="+mn-cs"/>
      </a:defRPr>
    </a:lvl4pPr>
    <a:lvl5pPr marL="1963400" algn="l" defTabSz="981700" rtl="0" eaLnBrk="1" latinLnBrk="0" hangingPunct="1">
      <a:defRPr sz="1932" kern="1200">
        <a:solidFill>
          <a:schemeClr val="tx1"/>
        </a:solidFill>
        <a:latin typeface="+mn-lt"/>
        <a:ea typeface="+mn-ea"/>
        <a:cs typeface="+mn-cs"/>
      </a:defRPr>
    </a:lvl5pPr>
    <a:lvl6pPr marL="2454250" algn="l" defTabSz="981700" rtl="0" eaLnBrk="1" latinLnBrk="0" hangingPunct="1">
      <a:defRPr sz="1932" kern="1200">
        <a:solidFill>
          <a:schemeClr val="tx1"/>
        </a:solidFill>
        <a:latin typeface="+mn-lt"/>
        <a:ea typeface="+mn-ea"/>
        <a:cs typeface="+mn-cs"/>
      </a:defRPr>
    </a:lvl6pPr>
    <a:lvl7pPr marL="2945100" algn="l" defTabSz="981700" rtl="0" eaLnBrk="1" latinLnBrk="0" hangingPunct="1">
      <a:defRPr sz="1932" kern="1200">
        <a:solidFill>
          <a:schemeClr val="tx1"/>
        </a:solidFill>
        <a:latin typeface="+mn-lt"/>
        <a:ea typeface="+mn-ea"/>
        <a:cs typeface="+mn-cs"/>
      </a:defRPr>
    </a:lvl7pPr>
    <a:lvl8pPr marL="3435949" algn="l" defTabSz="981700" rtl="0" eaLnBrk="1" latinLnBrk="0" hangingPunct="1">
      <a:defRPr sz="1932" kern="1200">
        <a:solidFill>
          <a:schemeClr val="tx1"/>
        </a:solidFill>
        <a:latin typeface="+mn-lt"/>
        <a:ea typeface="+mn-ea"/>
        <a:cs typeface="+mn-cs"/>
      </a:defRPr>
    </a:lvl8pPr>
    <a:lvl9pPr marL="3926799" algn="l" defTabSz="981700" rtl="0" eaLnBrk="1" latinLnBrk="0" hangingPunct="1">
      <a:defRPr sz="193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40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FF"/>
    <a:srgbClr val="000066"/>
    <a:srgbClr val="DCF8EB"/>
    <a:srgbClr val="A7EDCC"/>
    <a:srgbClr val="0033CC"/>
    <a:srgbClr val="89E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541" autoAdjust="0"/>
    <p:restoredTop sz="94660"/>
  </p:normalViewPr>
  <p:slideViewPr>
    <p:cSldViewPr snapToGrid="0">
      <p:cViewPr varScale="1">
        <p:scale>
          <a:sx n="67" d="100"/>
          <a:sy n="67" d="100"/>
        </p:scale>
        <p:origin x="96" y="942"/>
      </p:cViewPr>
      <p:guideLst>
        <p:guide orient="horz" pos="2381"/>
        <p:guide pos="34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982" y="1237197"/>
            <a:ext cx="9179799" cy="2631887"/>
          </a:xfrm>
        </p:spPr>
        <p:txBody>
          <a:bodyPr anchor="b"/>
          <a:lstStyle>
            <a:lvl1pPr algn="ctr">
              <a:defRPr sz="6541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3970580"/>
            <a:ext cx="8099822" cy="1825171"/>
          </a:xfrm>
        </p:spPr>
        <p:txBody>
          <a:bodyPr/>
          <a:lstStyle>
            <a:lvl1pPr marL="0" indent="0" algn="ctr">
              <a:buNone/>
              <a:defRPr sz="2616"/>
            </a:lvl1pPr>
            <a:lvl2pPr marL="498439" indent="0" algn="ctr">
              <a:buNone/>
              <a:defRPr sz="2180"/>
            </a:lvl2pPr>
            <a:lvl3pPr marL="996879" indent="0" algn="ctr">
              <a:buNone/>
              <a:defRPr sz="1962"/>
            </a:lvl3pPr>
            <a:lvl4pPr marL="1495318" indent="0" algn="ctr">
              <a:buNone/>
              <a:defRPr sz="1744"/>
            </a:lvl4pPr>
            <a:lvl5pPr marL="1993758" indent="0" algn="ctr">
              <a:buNone/>
              <a:defRPr sz="1744"/>
            </a:lvl5pPr>
            <a:lvl6pPr marL="2492197" indent="0" algn="ctr">
              <a:buNone/>
              <a:defRPr sz="1744"/>
            </a:lvl6pPr>
            <a:lvl7pPr marL="2990637" indent="0" algn="ctr">
              <a:buNone/>
              <a:defRPr sz="1744"/>
            </a:lvl7pPr>
            <a:lvl8pPr marL="3489076" indent="0" algn="ctr">
              <a:buNone/>
              <a:defRPr sz="1744"/>
            </a:lvl8pPr>
            <a:lvl9pPr marL="3987516" indent="0" algn="ctr">
              <a:buNone/>
              <a:defRPr sz="1744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01012"/>
            <a:fld id="{B7466531-0171-4BE3-A920-F34A6D88BE33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801012"/>
              <a:t>12/08/2026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01012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01012"/>
            <a:fld id="{D4355BF7-A82E-455A-93A5-37B2D85595E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801012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994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01012"/>
            <a:fld id="{0101DCB9-D506-49E8-AA97-AB23D0D0B22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801012"/>
              <a:t>12/08/2026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01012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01012"/>
            <a:fld id="{D4355BF7-A82E-455A-93A5-37B2D85595E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801012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738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2" y="402483"/>
            <a:ext cx="2328699" cy="640647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5" y="402483"/>
            <a:ext cx="6851100" cy="6406475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01012"/>
            <a:fld id="{FCBF9C51-298C-4494-9310-3A7C0A790A06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801012"/>
              <a:t>12/08/2026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01012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01012"/>
            <a:fld id="{D4355BF7-A82E-455A-93A5-37B2D85595E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801012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944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982" y="1237197"/>
            <a:ext cx="9179799" cy="2631887"/>
          </a:xfrm>
        </p:spPr>
        <p:txBody>
          <a:bodyPr anchor="b"/>
          <a:lstStyle>
            <a:lvl1pPr algn="ctr">
              <a:defRPr sz="6229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3970582"/>
            <a:ext cx="8099822" cy="1825171"/>
          </a:xfrm>
        </p:spPr>
        <p:txBody>
          <a:bodyPr/>
          <a:lstStyle>
            <a:lvl1pPr marL="0" indent="0" algn="ctr">
              <a:buNone/>
              <a:defRPr sz="2492"/>
            </a:lvl1pPr>
            <a:lvl2pPr marL="474723" indent="0" algn="ctr">
              <a:buNone/>
              <a:defRPr sz="2076"/>
            </a:lvl2pPr>
            <a:lvl3pPr marL="949447" indent="0" algn="ctr">
              <a:buNone/>
              <a:defRPr sz="1868"/>
            </a:lvl3pPr>
            <a:lvl4pPr marL="1424169" indent="0" algn="ctr">
              <a:buNone/>
              <a:defRPr sz="1662"/>
            </a:lvl4pPr>
            <a:lvl5pPr marL="1898893" indent="0" algn="ctr">
              <a:buNone/>
              <a:defRPr sz="1662"/>
            </a:lvl5pPr>
            <a:lvl6pPr marL="2373615" indent="0" algn="ctr">
              <a:buNone/>
              <a:defRPr sz="1662"/>
            </a:lvl6pPr>
            <a:lvl7pPr marL="2848339" indent="0" algn="ctr">
              <a:buNone/>
              <a:defRPr sz="1662"/>
            </a:lvl7pPr>
            <a:lvl8pPr marL="3323062" indent="0" algn="ctr">
              <a:buNone/>
              <a:defRPr sz="1662"/>
            </a:lvl8pPr>
            <a:lvl9pPr marL="3797785" indent="0" algn="ctr">
              <a:buNone/>
              <a:defRPr sz="1662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62899"/>
            <a:fld id="{B7466531-0171-4BE3-A920-F34A6D88BE33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762899"/>
              <a:t>12/08/2026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899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62899"/>
            <a:fld id="{D4355BF7-A82E-455A-93A5-37B2D85595E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762899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4077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62899"/>
            <a:fld id="{57ABCB7A-55B9-468B-8A4B-39D45F9A9118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762899"/>
              <a:t>12/08/2026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899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62899"/>
            <a:fld id="{D4355BF7-A82E-455A-93A5-37B2D85595E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762899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708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60" y="1884673"/>
            <a:ext cx="9314796" cy="3144614"/>
          </a:xfrm>
        </p:spPr>
        <p:txBody>
          <a:bodyPr anchor="b"/>
          <a:lstStyle>
            <a:lvl1pPr>
              <a:defRPr sz="6229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60" y="5059036"/>
            <a:ext cx="9314796" cy="1653678"/>
          </a:xfrm>
        </p:spPr>
        <p:txBody>
          <a:bodyPr/>
          <a:lstStyle>
            <a:lvl1pPr marL="0" indent="0">
              <a:buNone/>
              <a:defRPr sz="2492">
                <a:solidFill>
                  <a:schemeClr val="tx1"/>
                </a:solidFill>
              </a:defRPr>
            </a:lvl1pPr>
            <a:lvl2pPr marL="474723" indent="0">
              <a:buNone/>
              <a:defRPr sz="2076">
                <a:solidFill>
                  <a:schemeClr val="tx1">
                    <a:tint val="75000"/>
                  </a:schemeClr>
                </a:solidFill>
              </a:defRPr>
            </a:lvl2pPr>
            <a:lvl3pPr marL="949447" indent="0">
              <a:buNone/>
              <a:defRPr sz="1868">
                <a:solidFill>
                  <a:schemeClr val="tx1">
                    <a:tint val="75000"/>
                  </a:schemeClr>
                </a:solidFill>
              </a:defRPr>
            </a:lvl3pPr>
            <a:lvl4pPr marL="1424169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4pPr>
            <a:lvl5pPr marL="1898893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5pPr>
            <a:lvl6pPr marL="2373615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6pPr>
            <a:lvl7pPr marL="2848339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7pPr>
            <a:lvl8pPr marL="3323062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8pPr>
            <a:lvl9pPr marL="3797785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62899"/>
            <a:fld id="{E3E4402C-64CA-4D60-BC46-0D51B5C0909D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762899"/>
              <a:t>12/08/2026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899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62899"/>
            <a:fld id="{D4355BF7-A82E-455A-93A5-37B2D85595E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762899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7428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5" y="2012414"/>
            <a:ext cx="4589899" cy="47965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2" y="2012414"/>
            <a:ext cx="4589899" cy="47965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62899"/>
            <a:fld id="{C062BFDE-82A6-4BF2-ABD5-A5E7E8DAAF7C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762899"/>
              <a:t>12/08/2026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899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62899"/>
            <a:fld id="{D4355BF7-A82E-455A-93A5-37B2D85595E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762899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3274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402485"/>
            <a:ext cx="9314796" cy="1461189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2" y="1853170"/>
            <a:ext cx="4568806" cy="908210"/>
          </a:xfrm>
        </p:spPr>
        <p:txBody>
          <a:bodyPr anchor="b"/>
          <a:lstStyle>
            <a:lvl1pPr marL="0" indent="0">
              <a:buNone/>
              <a:defRPr sz="2492" b="1"/>
            </a:lvl1pPr>
            <a:lvl2pPr marL="474723" indent="0">
              <a:buNone/>
              <a:defRPr sz="2076" b="1"/>
            </a:lvl2pPr>
            <a:lvl3pPr marL="949447" indent="0">
              <a:buNone/>
              <a:defRPr sz="1868" b="1"/>
            </a:lvl3pPr>
            <a:lvl4pPr marL="1424169" indent="0">
              <a:buNone/>
              <a:defRPr sz="1662" b="1"/>
            </a:lvl4pPr>
            <a:lvl5pPr marL="1898893" indent="0">
              <a:buNone/>
              <a:defRPr sz="1662" b="1"/>
            </a:lvl5pPr>
            <a:lvl6pPr marL="2373615" indent="0">
              <a:buNone/>
              <a:defRPr sz="1662" b="1"/>
            </a:lvl6pPr>
            <a:lvl7pPr marL="2848339" indent="0">
              <a:buNone/>
              <a:defRPr sz="1662" b="1"/>
            </a:lvl7pPr>
            <a:lvl8pPr marL="3323062" indent="0">
              <a:buNone/>
              <a:defRPr sz="1662" b="1"/>
            </a:lvl8pPr>
            <a:lvl9pPr marL="3797785" indent="0">
              <a:buNone/>
              <a:defRPr sz="1662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2" y="2761381"/>
            <a:ext cx="4568806" cy="4061576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0" y="1853170"/>
            <a:ext cx="4591306" cy="908210"/>
          </a:xfrm>
        </p:spPr>
        <p:txBody>
          <a:bodyPr anchor="b"/>
          <a:lstStyle>
            <a:lvl1pPr marL="0" indent="0">
              <a:buNone/>
              <a:defRPr sz="2492" b="1"/>
            </a:lvl1pPr>
            <a:lvl2pPr marL="474723" indent="0">
              <a:buNone/>
              <a:defRPr sz="2076" b="1"/>
            </a:lvl2pPr>
            <a:lvl3pPr marL="949447" indent="0">
              <a:buNone/>
              <a:defRPr sz="1868" b="1"/>
            </a:lvl3pPr>
            <a:lvl4pPr marL="1424169" indent="0">
              <a:buNone/>
              <a:defRPr sz="1662" b="1"/>
            </a:lvl4pPr>
            <a:lvl5pPr marL="1898893" indent="0">
              <a:buNone/>
              <a:defRPr sz="1662" b="1"/>
            </a:lvl5pPr>
            <a:lvl6pPr marL="2373615" indent="0">
              <a:buNone/>
              <a:defRPr sz="1662" b="1"/>
            </a:lvl6pPr>
            <a:lvl7pPr marL="2848339" indent="0">
              <a:buNone/>
              <a:defRPr sz="1662" b="1"/>
            </a:lvl7pPr>
            <a:lvl8pPr marL="3323062" indent="0">
              <a:buNone/>
              <a:defRPr sz="1662" b="1"/>
            </a:lvl8pPr>
            <a:lvl9pPr marL="3797785" indent="0">
              <a:buNone/>
              <a:defRPr sz="1662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0" y="2761381"/>
            <a:ext cx="4591306" cy="4061576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62899"/>
            <a:fld id="{1ABA51DD-1FF8-4506-9AE3-0D423394567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762899"/>
              <a:t>12/08/2026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899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62899"/>
            <a:fld id="{D4355BF7-A82E-455A-93A5-37B2D85595E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762899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0297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62899"/>
            <a:fld id="{97A47C96-B45C-42E9-A2BE-9F4630344DC2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762899"/>
              <a:t>12/08/2026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899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62899"/>
            <a:fld id="{D4355BF7-A82E-455A-93A5-37B2D85595E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762899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6941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62899"/>
            <a:fld id="{0AD46154-6DFC-471B-A047-BE9B04A06A9E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762899"/>
              <a:t>12/08/2026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899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62899"/>
            <a:fld id="{D4355BF7-A82E-455A-93A5-37B2D85595E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762899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8455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3" y="503978"/>
            <a:ext cx="3483205" cy="1763924"/>
          </a:xfrm>
        </p:spPr>
        <p:txBody>
          <a:bodyPr anchor="b"/>
          <a:lstStyle>
            <a:lvl1pPr>
              <a:defRPr sz="3323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8" y="1088458"/>
            <a:ext cx="5467381" cy="5372269"/>
          </a:xfrm>
        </p:spPr>
        <p:txBody>
          <a:bodyPr/>
          <a:lstStyle>
            <a:lvl1pPr>
              <a:defRPr sz="3323"/>
            </a:lvl1pPr>
            <a:lvl2pPr>
              <a:defRPr sz="2907"/>
            </a:lvl2pPr>
            <a:lvl3pPr>
              <a:defRPr sz="2492"/>
            </a:lvl3pPr>
            <a:lvl4pPr>
              <a:defRPr sz="2076"/>
            </a:lvl4pPr>
            <a:lvl5pPr>
              <a:defRPr sz="2076"/>
            </a:lvl5pPr>
            <a:lvl6pPr>
              <a:defRPr sz="2076"/>
            </a:lvl6pPr>
            <a:lvl7pPr>
              <a:defRPr sz="2076"/>
            </a:lvl7pPr>
            <a:lvl8pPr>
              <a:defRPr sz="2076"/>
            </a:lvl8pPr>
            <a:lvl9pPr>
              <a:defRPr sz="2076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3" y="2267902"/>
            <a:ext cx="3483205" cy="4201571"/>
          </a:xfrm>
        </p:spPr>
        <p:txBody>
          <a:bodyPr/>
          <a:lstStyle>
            <a:lvl1pPr marL="0" indent="0">
              <a:buNone/>
              <a:defRPr sz="1662"/>
            </a:lvl1pPr>
            <a:lvl2pPr marL="474723" indent="0">
              <a:buNone/>
              <a:defRPr sz="1454"/>
            </a:lvl2pPr>
            <a:lvl3pPr marL="949447" indent="0">
              <a:buNone/>
              <a:defRPr sz="1246"/>
            </a:lvl3pPr>
            <a:lvl4pPr marL="1424169" indent="0">
              <a:buNone/>
              <a:defRPr sz="1038"/>
            </a:lvl4pPr>
            <a:lvl5pPr marL="1898893" indent="0">
              <a:buNone/>
              <a:defRPr sz="1038"/>
            </a:lvl5pPr>
            <a:lvl6pPr marL="2373615" indent="0">
              <a:buNone/>
              <a:defRPr sz="1038"/>
            </a:lvl6pPr>
            <a:lvl7pPr marL="2848339" indent="0">
              <a:buNone/>
              <a:defRPr sz="1038"/>
            </a:lvl7pPr>
            <a:lvl8pPr marL="3323062" indent="0">
              <a:buNone/>
              <a:defRPr sz="1038"/>
            </a:lvl8pPr>
            <a:lvl9pPr marL="3797785" indent="0">
              <a:buNone/>
              <a:defRPr sz="1038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62899"/>
            <a:fld id="{34092A80-C349-4798-A6EC-5A0AED4E6966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762899"/>
              <a:t>12/08/2026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899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62899"/>
            <a:fld id="{D4355BF7-A82E-455A-93A5-37B2D85595E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762899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769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01012"/>
            <a:fld id="{57ABCB7A-55B9-468B-8A4B-39D45F9A9118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801012"/>
              <a:t>12/08/2026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01012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01012"/>
            <a:fld id="{D4355BF7-A82E-455A-93A5-37B2D85595E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801012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1540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3" y="503978"/>
            <a:ext cx="3483205" cy="1763924"/>
          </a:xfrm>
        </p:spPr>
        <p:txBody>
          <a:bodyPr anchor="b"/>
          <a:lstStyle>
            <a:lvl1pPr>
              <a:defRPr sz="3323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8" y="1088458"/>
            <a:ext cx="5467381" cy="5372269"/>
          </a:xfrm>
        </p:spPr>
        <p:txBody>
          <a:bodyPr anchor="t"/>
          <a:lstStyle>
            <a:lvl1pPr marL="0" indent="0">
              <a:buNone/>
              <a:defRPr sz="3323"/>
            </a:lvl1pPr>
            <a:lvl2pPr marL="474723" indent="0">
              <a:buNone/>
              <a:defRPr sz="2907"/>
            </a:lvl2pPr>
            <a:lvl3pPr marL="949447" indent="0">
              <a:buNone/>
              <a:defRPr sz="2492"/>
            </a:lvl3pPr>
            <a:lvl4pPr marL="1424169" indent="0">
              <a:buNone/>
              <a:defRPr sz="2076"/>
            </a:lvl4pPr>
            <a:lvl5pPr marL="1898893" indent="0">
              <a:buNone/>
              <a:defRPr sz="2076"/>
            </a:lvl5pPr>
            <a:lvl6pPr marL="2373615" indent="0">
              <a:buNone/>
              <a:defRPr sz="2076"/>
            </a:lvl6pPr>
            <a:lvl7pPr marL="2848339" indent="0">
              <a:buNone/>
              <a:defRPr sz="2076"/>
            </a:lvl7pPr>
            <a:lvl8pPr marL="3323062" indent="0">
              <a:buNone/>
              <a:defRPr sz="2076"/>
            </a:lvl8pPr>
            <a:lvl9pPr marL="3797785" indent="0">
              <a:buNone/>
              <a:defRPr sz="2076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3" y="2267902"/>
            <a:ext cx="3483205" cy="4201571"/>
          </a:xfrm>
        </p:spPr>
        <p:txBody>
          <a:bodyPr/>
          <a:lstStyle>
            <a:lvl1pPr marL="0" indent="0">
              <a:buNone/>
              <a:defRPr sz="1662"/>
            </a:lvl1pPr>
            <a:lvl2pPr marL="474723" indent="0">
              <a:buNone/>
              <a:defRPr sz="1454"/>
            </a:lvl2pPr>
            <a:lvl3pPr marL="949447" indent="0">
              <a:buNone/>
              <a:defRPr sz="1246"/>
            </a:lvl3pPr>
            <a:lvl4pPr marL="1424169" indent="0">
              <a:buNone/>
              <a:defRPr sz="1038"/>
            </a:lvl4pPr>
            <a:lvl5pPr marL="1898893" indent="0">
              <a:buNone/>
              <a:defRPr sz="1038"/>
            </a:lvl5pPr>
            <a:lvl6pPr marL="2373615" indent="0">
              <a:buNone/>
              <a:defRPr sz="1038"/>
            </a:lvl6pPr>
            <a:lvl7pPr marL="2848339" indent="0">
              <a:buNone/>
              <a:defRPr sz="1038"/>
            </a:lvl7pPr>
            <a:lvl8pPr marL="3323062" indent="0">
              <a:buNone/>
              <a:defRPr sz="1038"/>
            </a:lvl8pPr>
            <a:lvl9pPr marL="3797785" indent="0">
              <a:buNone/>
              <a:defRPr sz="1038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62899"/>
            <a:fld id="{DF4836C6-AC57-44EF-9A6B-8BF8D77D7387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762899"/>
              <a:t>12/08/2026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899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62899"/>
            <a:fld id="{D4355BF7-A82E-455A-93A5-37B2D85595E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762899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7241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62899"/>
            <a:fld id="{0101DCB9-D506-49E8-AA97-AB23D0D0B22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762899"/>
              <a:t>12/08/2026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899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62899"/>
            <a:fld id="{D4355BF7-A82E-455A-93A5-37B2D85595E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762899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6283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2" y="402484"/>
            <a:ext cx="2328699" cy="6406474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6" y="402484"/>
            <a:ext cx="6851100" cy="6406474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762899"/>
            <a:fld id="{FCBF9C51-298C-4494-9310-3A7C0A790A06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762899"/>
              <a:t>12/08/2026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899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762899"/>
            <a:fld id="{D4355BF7-A82E-455A-93A5-37B2D85595E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762899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495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60" y="1884672"/>
            <a:ext cx="9314796" cy="3144614"/>
          </a:xfrm>
        </p:spPr>
        <p:txBody>
          <a:bodyPr anchor="b"/>
          <a:lstStyle>
            <a:lvl1pPr>
              <a:defRPr sz="6541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60" y="5059036"/>
            <a:ext cx="9314796" cy="1653678"/>
          </a:xfrm>
        </p:spPr>
        <p:txBody>
          <a:bodyPr/>
          <a:lstStyle>
            <a:lvl1pPr marL="0" indent="0">
              <a:buNone/>
              <a:defRPr sz="2616">
                <a:solidFill>
                  <a:schemeClr val="tx1"/>
                </a:solidFill>
              </a:defRPr>
            </a:lvl1pPr>
            <a:lvl2pPr marL="498439" indent="0">
              <a:buNone/>
              <a:defRPr sz="2180">
                <a:solidFill>
                  <a:schemeClr val="tx1">
                    <a:tint val="75000"/>
                  </a:schemeClr>
                </a:solidFill>
              </a:defRPr>
            </a:lvl2pPr>
            <a:lvl3pPr marL="996879" indent="0">
              <a:buNone/>
              <a:defRPr sz="1962">
                <a:solidFill>
                  <a:schemeClr val="tx1">
                    <a:tint val="75000"/>
                  </a:schemeClr>
                </a:solidFill>
              </a:defRPr>
            </a:lvl3pPr>
            <a:lvl4pPr marL="1495318" indent="0">
              <a:buNone/>
              <a:defRPr sz="1744">
                <a:solidFill>
                  <a:schemeClr val="tx1">
                    <a:tint val="75000"/>
                  </a:schemeClr>
                </a:solidFill>
              </a:defRPr>
            </a:lvl4pPr>
            <a:lvl5pPr marL="1993758" indent="0">
              <a:buNone/>
              <a:defRPr sz="1744">
                <a:solidFill>
                  <a:schemeClr val="tx1">
                    <a:tint val="75000"/>
                  </a:schemeClr>
                </a:solidFill>
              </a:defRPr>
            </a:lvl5pPr>
            <a:lvl6pPr marL="2492197" indent="0">
              <a:buNone/>
              <a:defRPr sz="1744">
                <a:solidFill>
                  <a:schemeClr val="tx1">
                    <a:tint val="75000"/>
                  </a:schemeClr>
                </a:solidFill>
              </a:defRPr>
            </a:lvl6pPr>
            <a:lvl7pPr marL="2990637" indent="0">
              <a:buNone/>
              <a:defRPr sz="1744">
                <a:solidFill>
                  <a:schemeClr val="tx1">
                    <a:tint val="75000"/>
                  </a:schemeClr>
                </a:solidFill>
              </a:defRPr>
            </a:lvl7pPr>
            <a:lvl8pPr marL="3489076" indent="0">
              <a:buNone/>
              <a:defRPr sz="1744">
                <a:solidFill>
                  <a:schemeClr val="tx1">
                    <a:tint val="75000"/>
                  </a:schemeClr>
                </a:solidFill>
              </a:defRPr>
            </a:lvl8pPr>
            <a:lvl9pPr marL="3987516" indent="0">
              <a:buNone/>
              <a:defRPr sz="174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01012"/>
            <a:fld id="{E3E4402C-64CA-4D60-BC46-0D51B5C0909D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801012"/>
              <a:t>12/08/2026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01012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01012"/>
            <a:fld id="{D4355BF7-A82E-455A-93A5-37B2D85595E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801012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92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2012414"/>
            <a:ext cx="4589899" cy="47965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1" y="2012414"/>
            <a:ext cx="4589899" cy="47965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01012"/>
            <a:fld id="{C062BFDE-82A6-4BF2-ABD5-A5E7E8DAAF7C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801012"/>
              <a:t>12/08/2026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01012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01012"/>
            <a:fld id="{D4355BF7-A82E-455A-93A5-37B2D85595E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801012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958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402485"/>
            <a:ext cx="9314796" cy="1461188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2" y="1853171"/>
            <a:ext cx="4568806" cy="908210"/>
          </a:xfrm>
        </p:spPr>
        <p:txBody>
          <a:bodyPr anchor="b"/>
          <a:lstStyle>
            <a:lvl1pPr marL="0" indent="0">
              <a:buNone/>
              <a:defRPr sz="2616" b="1"/>
            </a:lvl1pPr>
            <a:lvl2pPr marL="498439" indent="0">
              <a:buNone/>
              <a:defRPr sz="2180" b="1"/>
            </a:lvl2pPr>
            <a:lvl3pPr marL="996879" indent="0">
              <a:buNone/>
              <a:defRPr sz="1962" b="1"/>
            </a:lvl3pPr>
            <a:lvl4pPr marL="1495318" indent="0">
              <a:buNone/>
              <a:defRPr sz="1744" b="1"/>
            </a:lvl4pPr>
            <a:lvl5pPr marL="1993758" indent="0">
              <a:buNone/>
              <a:defRPr sz="1744" b="1"/>
            </a:lvl5pPr>
            <a:lvl6pPr marL="2492197" indent="0">
              <a:buNone/>
              <a:defRPr sz="1744" b="1"/>
            </a:lvl6pPr>
            <a:lvl7pPr marL="2990637" indent="0">
              <a:buNone/>
              <a:defRPr sz="1744" b="1"/>
            </a:lvl7pPr>
            <a:lvl8pPr marL="3489076" indent="0">
              <a:buNone/>
              <a:defRPr sz="1744" b="1"/>
            </a:lvl8pPr>
            <a:lvl9pPr marL="3987516" indent="0">
              <a:buNone/>
              <a:defRPr sz="1744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2" y="2761381"/>
            <a:ext cx="4568806" cy="4061576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0" y="1853171"/>
            <a:ext cx="4591306" cy="908210"/>
          </a:xfrm>
        </p:spPr>
        <p:txBody>
          <a:bodyPr anchor="b"/>
          <a:lstStyle>
            <a:lvl1pPr marL="0" indent="0">
              <a:buNone/>
              <a:defRPr sz="2616" b="1"/>
            </a:lvl1pPr>
            <a:lvl2pPr marL="498439" indent="0">
              <a:buNone/>
              <a:defRPr sz="2180" b="1"/>
            </a:lvl2pPr>
            <a:lvl3pPr marL="996879" indent="0">
              <a:buNone/>
              <a:defRPr sz="1962" b="1"/>
            </a:lvl3pPr>
            <a:lvl4pPr marL="1495318" indent="0">
              <a:buNone/>
              <a:defRPr sz="1744" b="1"/>
            </a:lvl4pPr>
            <a:lvl5pPr marL="1993758" indent="0">
              <a:buNone/>
              <a:defRPr sz="1744" b="1"/>
            </a:lvl5pPr>
            <a:lvl6pPr marL="2492197" indent="0">
              <a:buNone/>
              <a:defRPr sz="1744" b="1"/>
            </a:lvl6pPr>
            <a:lvl7pPr marL="2990637" indent="0">
              <a:buNone/>
              <a:defRPr sz="1744" b="1"/>
            </a:lvl7pPr>
            <a:lvl8pPr marL="3489076" indent="0">
              <a:buNone/>
              <a:defRPr sz="1744" b="1"/>
            </a:lvl8pPr>
            <a:lvl9pPr marL="3987516" indent="0">
              <a:buNone/>
              <a:defRPr sz="1744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0" y="2761381"/>
            <a:ext cx="4591306" cy="4061576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01012"/>
            <a:fld id="{1ABA51DD-1FF8-4506-9AE3-0D423394567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801012"/>
              <a:t>12/08/2026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01012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01012"/>
            <a:fld id="{D4355BF7-A82E-455A-93A5-37B2D85595E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801012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247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01012"/>
            <a:fld id="{97A47C96-B45C-42E9-A2BE-9F4630344DC2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801012"/>
              <a:t>12/08/2026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01012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01012"/>
            <a:fld id="{D4355BF7-A82E-455A-93A5-37B2D85595E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801012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892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01012"/>
            <a:fld id="{0AD46154-6DFC-471B-A047-BE9B04A06A9E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801012"/>
              <a:t>12/08/2026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01012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01012"/>
            <a:fld id="{D4355BF7-A82E-455A-93A5-37B2D85595E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801012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112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503978"/>
            <a:ext cx="3483205" cy="1763924"/>
          </a:xfrm>
        </p:spPr>
        <p:txBody>
          <a:bodyPr anchor="b"/>
          <a:lstStyle>
            <a:lvl1pPr>
              <a:defRPr sz="3489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1088456"/>
            <a:ext cx="5467381" cy="5372269"/>
          </a:xfrm>
        </p:spPr>
        <p:txBody>
          <a:bodyPr/>
          <a:lstStyle>
            <a:lvl1pPr>
              <a:defRPr sz="3489"/>
            </a:lvl1pPr>
            <a:lvl2pPr>
              <a:defRPr sz="3053"/>
            </a:lvl2pPr>
            <a:lvl3pPr>
              <a:defRPr sz="2616"/>
            </a:lvl3pPr>
            <a:lvl4pPr>
              <a:defRPr sz="2180"/>
            </a:lvl4pPr>
            <a:lvl5pPr>
              <a:defRPr sz="2180"/>
            </a:lvl5pPr>
            <a:lvl6pPr>
              <a:defRPr sz="2180"/>
            </a:lvl6pPr>
            <a:lvl7pPr>
              <a:defRPr sz="2180"/>
            </a:lvl7pPr>
            <a:lvl8pPr>
              <a:defRPr sz="2180"/>
            </a:lvl8pPr>
            <a:lvl9pPr>
              <a:defRPr sz="218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1" y="2267902"/>
            <a:ext cx="3483205" cy="4201570"/>
          </a:xfrm>
        </p:spPr>
        <p:txBody>
          <a:bodyPr/>
          <a:lstStyle>
            <a:lvl1pPr marL="0" indent="0">
              <a:buNone/>
              <a:defRPr sz="1744"/>
            </a:lvl1pPr>
            <a:lvl2pPr marL="498439" indent="0">
              <a:buNone/>
              <a:defRPr sz="1526"/>
            </a:lvl2pPr>
            <a:lvl3pPr marL="996879" indent="0">
              <a:buNone/>
              <a:defRPr sz="1308"/>
            </a:lvl3pPr>
            <a:lvl4pPr marL="1495318" indent="0">
              <a:buNone/>
              <a:defRPr sz="1090"/>
            </a:lvl4pPr>
            <a:lvl5pPr marL="1993758" indent="0">
              <a:buNone/>
              <a:defRPr sz="1090"/>
            </a:lvl5pPr>
            <a:lvl6pPr marL="2492197" indent="0">
              <a:buNone/>
              <a:defRPr sz="1090"/>
            </a:lvl6pPr>
            <a:lvl7pPr marL="2990637" indent="0">
              <a:buNone/>
              <a:defRPr sz="1090"/>
            </a:lvl7pPr>
            <a:lvl8pPr marL="3489076" indent="0">
              <a:buNone/>
              <a:defRPr sz="1090"/>
            </a:lvl8pPr>
            <a:lvl9pPr marL="3987516" indent="0">
              <a:buNone/>
              <a:defRPr sz="109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01012"/>
            <a:fld id="{34092A80-C349-4798-A6EC-5A0AED4E6966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801012"/>
              <a:t>12/08/2026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01012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01012"/>
            <a:fld id="{D4355BF7-A82E-455A-93A5-37B2D85595E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801012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174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503978"/>
            <a:ext cx="3483205" cy="1763924"/>
          </a:xfrm>
        </p:spPr>
        <p:txBody>
          <a:bodyPr anchor="b"/>
          <a:lstStyle>
            <a:lvl1pPr>
              <a:defRPr sz="3489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1088456"/>
            <a:ext cx="5467381" cy="5372269"/>
          </a:xfrm>
        </p:spPr>
        <p:txBody>
          <a:bodyPr anchor="t"/>
          <a:lstStyle>
            <a:lvl1pPr marL="0" indent="0">
              <a:buNone/>
              <a:defRPr sz="3489"/>
            </a:lvl1pPr>
            <a:lvl2pPr marL="498439" indent="0">
              <a:buNone/>
              <a:defRPr sz="3053"/>
            </a:lvl2pPr>
            <a:lvl3pPr marL="996879" indent="0">
              <a:buNone/>
              <a:defRPr sz="2616"/>
            </a:lvl3pPr>
            <a:lvl4pPr marL="1495318" indent="0">
              <a:buNone/>
              <a:defRPr sz="2180"/>
            </a:lvl4pPr>
            <a:lvl5pPr marL="1993758" indent="0">
              <a:buNone/>
              <a:defRPr sz="2180"/>
            </a:lvl5pPr>
            <a:lvl6pPr marL="2492197" indent="0">
              <a:buNone/>
              <a:defRPr sz="2180"/>
            </a:lvl6pPr>
            <a:lvl7pPr marL="2990637" indent="0">
              <a:buNone/>
              <a:defRPr sz="2180"/>
            </a:lvl7pPr>
            <a:lvl8pPr marL="3489076" indent="0">
              <a:buNone/>
              <a:defRPr sz="2180"/>
            </a:lvl8pPr>
            <a:lvl9pPr marL="3987516" indent="0">
              <a:buNone/>
              <a:defRPr sz="218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1" y="2267902"/>
            <a:ext cx="3483205" cy="4201570"/>
          </a:xfrm>
        </p:spPr>
        <p:txBody>
          <a:bodyPr/>
          <a:lstStyle>
            <a:lvl1pPr marL="0" indent="0">
              <a:buNone/>
              <a:defRPr sz="1744"/>
            </a:lvl1pPr>
            <a:lvl2pPr marL="498439" indent="0">
              <a:buNone/>
              <a:defRPr sz="1526"/>
            </a:lvl2pPr>
            <a:lvl3pPr marL="996879" indent="0">
              <a:buNone/>
              <a:defRPr sz="1308"/>
            </a:lvl3pPr>
            <a:lvl4pPr marL="1495318" indent="0">
              <a:buNone/>
              <a:defRPr sz="1090"/>
            </a:lvl4pPr>
            <a:lvl5pPr marL="1993758" indent="0">
              <a:buNone/>
              <a:defRPr sz="1090"/>
            </a:lvl5pPr>
            <a:lvl6pPr marL="2492197" indent="0">
              <a:buNone/>
              <a:defRPr sz="1090"/>
            </a:lvl6pPr>
            <a:lvl7pPr marL="2990637" indent="0">
              <a:buNone/>
              <a:defRPr sz="1090"/>
            </a:lvl7pPr>
            <a:lvl8pPr marL="3489076" indent="0">
              <a:buNone/>
              <a:defRPr sz="1090"/>
            </a:lvl8pPr>
            <a:lvl9pPr marL="3987516" indent="0">
              <a:buNone/>
              <a:defRPr sz="109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801012"/>
            <a:fld id="{DF4836C6-AC57-44EF-9A6B-8BF8D77D7387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801012"/>
              <a:t>12/08/2026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801012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801012"/>
            <a:fld id="{D4355BF7-A82E-455A-93A5-37B2D85595E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801012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028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5" y="402485"/>
            <a:ext cx="9314796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5" y="2012414"/>
            <a:ext cx="9314796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7006701"/>
            <a:ext cx="242994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01012"/>
            <a:fld id="{F80058EF-BDB0-4F23-B6CA-8712EDFFD531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801012"/>
              <a:t>12/08/2026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3" y="7006701"/>
            <a:ext cx="3644920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01012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3" y="7006701"/>
            <a:ext cx="242994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01012"/>
            <a:fld id="{D4355BF7-A82E-455A-93A5-37B2D85595E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801012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147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defTabSz="996879" rtl="0" eaLnBrk="1" latinLnBrk="0" hangingPunct="1">
        <a:lnSpc>
          <a:spcPct val="90000"/>
        </a:lnSpc>
        <a:spcBef>
          <a:spcPct val="0"/>
        </a:spcBef>
        <a:buNone/>
        <a:defRPr sz="479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9220" indent="-249220" algn="l" defTabSz="996879" rtl="0" eaLnBrk="1" latinLnBrk="0" hangingPunct="1">
        <a:lnSpc>
          <a:spcPct val="90000"/>
        </a:lnSpc>
        <a:spcBef>
          <a:spcPts val="1090"/>
        </a:spcBef>
        <a:buFont typeface="Arial" panose="020B0604020202020204" pitchFamily="34" charset="0"/>
        <a:buChar char="•"/>
        <a:defRPr sz="3053" kern="1200">
          <a:solidFill>
            <a:schemeClr val="tx1"/>
          </a:solidFill>
          <a:latin typeface="+mn-lt"/>
          <a:ea typeface="+mn-ea"/>
          <a:cs typeface="+mn-cs"/>
        </a:defRPr>
      </a:lvl1pPr>
      <a:lvl2pPr marL="747659" indent="-249220" algn="l" defTabSz="996879" rtl="0" eaLnBrk="1" latinLnBrk="0" hangingPunct="1">
        <a:lnSpc>
          <a:spcPct val="90000"/>
        </a:lnSpc>
        <a:spcBef>
          <a:spcPts val="545"/>
        </a:spcBef>
        <a:buFont typeface="Arial" panose="020B0604020202020204" pitchFamily="34" charset="0"/>
        <a:buChar char="•"/>
        <a:defRPr sz="2616" kern="1200">
          <a:solidFill>
            <a:schemeClr val="tx1"/>
          </a:solidFill>
          <a:latin typeface="+mn-lt"/>
          <a:ea typeface="+mn-ea"/>
          <a:cs typeface="+mn-cs"/>
        </a:defRPr>
      </a:lvl2pPr>
      <a:lvl3pPr marL="1246099" indent="-249220" algn="l" defTabSz="996879" rtl="0" eaLnBrk="1" latinLnBrk="0" hangingPunct="1">
        <a:lnSpc>
          <a:spcPct val="90000"/>
        </a:lnSpc>
        <a:spcBef>
          <a:spcPts val="545"/>
        </a:spcBef>
        <a:buFont typeface="Arial" panose="020B0604020202020204" pitchFamily="34" charset="0"/>
        <a:buChar char="•"/>
        <a:defRPr sz="2180" kern="1200">
          <a:solidFill>
            <a:schemeClr val="tx1"/>
          </a:solidFill>
          <a:latin typeface="+mn-lt"/>
          <a:ea typeface="+mn-ea"/>
          <a:cs typeface="+mn-cs"/>
        </a:defRPr>
      </a:lvl3pPr>
      <a:lvl4pPr marL="1744538" indent="-249220" algn="l" defTabSz="996879" rtl="0" eaLnBrk="1" latinLnBrk="0" hangingPunct="1">
        <a:lnSpc>
          <a:spcPct val="90000"/>
        </a:lnSpc>
        <a:spcBef>
          <a:spcPts val="545"/>
        </a:spcBef>
        <a:buFont typeface="Arial" panose="020B0604020202020204" pitchFamily="34" charset="0"/>
        <a:buChar char="•"/>
        <a:defRPr sz="1962" kern="1200">
          <a:solidFill>
            <a:schemeClr val="tx1"/>
          </a:solidFill>
          <a:latin typeface="+mn-lt"/>
          <a:ea typeface="+mn-ea"/>
          <a:cs typeface="+mn-cs"/>
        </a:defRPr>
      </a:lvl4pPr>
      <a:lvl5pPr marL="2242977" indent="-249220" algn="l" defTabSz="996879" rtl="0" eaLnBrk="1" latinLnBrk="0" hangingPunct="1">
        <a:lnSpc>
          <a:spcPct val="90000"/>
        </a:lnSpc>
        <a:spcBef>
          <a:spcPts val="545"/>
        </a:spcBef>
        <a:buFont typeface="Arial" panose="020B0604020202020204" pitchFamily="34" charset="0"/>
        <a:buChar char="•"/>
        <a:defRPr sz="1962" kern="1200">
          <a:solidFill>
            <a:schemeClr val="tx1"/>
          </a:solidFill>
          <a:latin typeface="+mn-lt"/>
          <a:ea typeface="+mn-ea"/>
          <a:cs typeface="+mn-cs"/>
        </a:defRPr>
      </a:lvl5pPr>
      <a:lvl6pPr marL="2741417" indent="-249220" algn="l" defTabSz="996879" rtl="0" eaLnBrk="1" latinLnBrk="0" hangingPunct="1">
        <a:lnSpc>
          <a:spcPct val="90000"/>
        </a:lnSpc>
        <a:spcBef>
          <a:spcPts val="545"/>
        </a:spcBef>
        <a:buFont typeface="Arial" panose="020B0604020202020204" pitchFamily="34" charset="0"/>
        <a:buChar char="•"/>
        <a:defRPr sz="1962" kern="1200">
          <a:solidFill>
            <a:schemeClr val="tx1"/>
          </a:solidFill>
          <a:latin typeface="+mn-lt"/>
          <a:ea typeface="+mn-ea"/>
          <a:cs typeface="+mn-cs"/>
        </a:defRPr>
      </a:lvl6pPr>
      <a:lvl7pPr marL="3239856" indent="-249220" algn="l" defTabSz="996879" rtl="0" eaLnBrk="1" latinLnBrk="0" hangingPunct="1">
        <a:lnSpc>
          <a:spcPct val="90000"/>
        </a:lnSpc>
        <a:spcBef>
          <a:spcPts val="545"/>
        </a:spcBef>
        <a:buFont typeface="Arial" panose="020B0604020202020204" pitchFamily="34" charset="0"/>
        <a:buChar char="•"/>
        <a:defRPr sz="1962" kern="1200">
          <a:solidFill>
            <a:schemeClr val="tx1"/>
          </a:solidFill>
          <a:latin typeface="+mn-lt"/>
          <a:ea typeface="+mn-ea"/>
          <a:cs typeface="+mn-cs"/>
        </a:defRPr>
      </a:lvl7pPr>
      <a:lvl8pPr marL="3738296" indent="-249220" algn="l" defTabSz="996879" rtl="0" eaLnBrk="1" latinLnBrk="0" hangingPunct="1">
        <a:lnSpc>
          <a:spcPct val="90000"/>
        </a:lnSpc>
        <a:spcBef>
          <a:spcPts val="545"/>
        </a:spcBef>
        <a:buFont typeface="Arial" panose="020B0604020202020204" pitchFamily="34" charset="0"/>
        <a:buChar char="•"/>
        <a:defRPr sz="1962" kern="1200">
          <a:solidFill>
            <a:schemeClr val="tx1"/>
          </a:solidFill>
          <a:latin typeface="+mn-lt"/>
          <a:ea typeface="+mn-ea"/>
          <a:cs typeface="+mn-cs"/>
        </a:defRPr>
      </a:lvl8pPr>
      <a:lvl9pPr marL="4236735" indent="-249220" algn="l" defTabSz="996879" rtl="0" eaLnBrk="1" latinLnBrk="0" hangingPunct="1">
        <a:lnSpc>
          <a:spcPct val="90000"/>
        </a:lnSpc>
        <a:spcBef>
          <a:spcPts val="545"/>
        </a:spcBef>
        <a:buFont typeface="Arial" panose="020B0604020202020204" pitchFamily="34" charset="0"/>
        <a:buChar char="•"/>
        <a:defRPr sz="19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6879" rtl="0" eaLnBrk="1" latinLnBrk="0" hangingPunct="1">
        <a:defRPr sz="1962" kern="1200">
          <a:solidFill>
            <a:schemeClr val="tx1"/>
          </a:solidFill>
          <a:latin typeface="+mn-lt"/>
          <a:ea typeface="+mn-ea"/>
          <a:cs typeface="+mn-cs"/>
        </a:defRPr>
      </a:lvl1pPr>
      <a:lvl2pPr marL="498439" algn="l" defTabSz="996879" rtl="0" eaLnBrk="1" latinLnBrk="0" hangingPunct="1">
        <a:defRPr sz="1962" kern="1200">
          <a:solidFill>
            <a:schemeClr val="tx1"/>
          </a:solidFill>
          <a:latin typeface="+mn-lt"/>
          <a:ea typeface="+mn-ea"/>
          <a:cs typeface="+mn-cs"/>
        </a:defRPr>
      </a:lvl2pPr>
      <a:lvl3pPr marL="996879" algn="l" defTabSz="996879" rtl="0" eaLnBrk="1" latinLnBrk="0" hangingPunct="1">
        <a:defRPr sz="1962" kern="1200">
          <a:solidFill>
            <a:schemeClr val="tx1"/>
          </a:solidFill>
          <a:latin typeface="+mn-lt"/>
          <a:ea typeface="+mn-ea"/>
          <a:cs typeface="+mn-cs"/>
        </a:defRPr>
      </a:lvl3pPr>
      <a:lvl4pPr marL="1495318" algn="l" defTabSz="996879" rtl="0" eaLnBrk="1" latinLnBrk="0" hangingPunct="1">
        <a:defRPr sz="1962" kern="1200">
          <a:solidFill>
            <a:schemeClr val="tx1"/>
          </a:solidFill>
          <a:latin typeface="+mn-lt"/>
          <a:ea typeface="+mn-ea"/>
          <a:cs typeface="+mn-cs"/>
        </a:defRPr>
      </a:lvl4pPr>
      <a:lvl5pPr marL="1993758" algn="l" defTabSz="996879" rtl="0" eaLnBrk="1" latinLnBrk="0" hangingPunct="1">
        <a:defRPr sz="1962" kern="1200">
          <a:solidFill>
            <a:schemeClr val="tx1"/>
          </a:solidFill>
          <a:latin typeface="+mn-lt"/>
          <a:ea typeface="+mn-ea"/>
          <a:cs typeface="+mn-cs"/>
        </a:defRPr>
      </a:lvl5pPr>
      <a:lvl6pPr marL="2492197" algn="l" defTabSz="996879" rtl="0" eaLnBrk="1" latinLnBrk="0" hangingPunct="1">
        <a:defRPr sz="1962" kern="1200">
          <a:solidFill>
            <a:schemeClr val="tx1"/>
          </a:solidFill>
          <a:latin typeface="+mn-lt"/>
          <a:ea typeface="+mn-ea"/>
          <a:cs typeface="+mn-cs"/>
        </a:defRPr>
      </a:lvl6pPr>
      <a:lvl7pPr marL="2990637" algn="l" defTabSz="996879" rtl="0" eaLnBrk="1" latinLnBrk="0" hangingPunct="1">
        <a:defRPr sz="1962" kern="1200">
          <a:solidFill>
            <a:schemeClr val="tx1"/>
          </a:solidFill>
          <a:latin typeface="+mn-lt"/>
          <a:ea typeface="+mn-ea"/>
          <a:cs typeface="+mn-cs"/>
        </a:defRPr>
      </a:lvl7pPr>
      <a:lvl8pPr marL="3489076" algn="l" defTabSz="996879" rtl="0" eaLnBrk="1" latinLnBrk="0" hangingPunct="1">
        <a:defRPr sz="1962" kern="1200">
          <a:solidFill>
            <a:schemeClr val="tx1"/>
          </a:solidFill>
          <a:latin typeface="+mn-lt"/>
          <a:ea typeface="+mn-ea"/>
          <a:cs typeface="+mn-cs"/>
        </a:defRPr>
      </a:lvl8pPr>
      <a:lvl9pPr marL="3987516" algn="l" defTabSz="996879" rtl="0" eaLnBrk="1" latinLnBrk="0" hangingPunct="1">
        <a:defRPr sz="19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9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6" y="402485"/>
            <a:ext cx="9314796" cy="146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6" y="2012414"/>
            <a:ext cx="9314796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5" y="7006702"/>
            <a:ext cx="242994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62899"/>
            <a:fld id="{F80058EF-BDB0-4F23-B6CA-8712EDFFD531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762899"/>
              <a:t>12/08/2026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5" y="7006702"/>
            <a:ext cx="364491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62899"/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4" y="7006702"/>
            <a:ext cx="242994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62899"/>
            <a:fld id="{D4355BF7-A82E-455A-93A5-37B2D85595E0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762899"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148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defTabSz="949447" rtl="0" eaLnBrk="1" latinLnBrk="0" hangingPunct="1">
        <a:lnSpc>
          <a:spcPct val="90000"/>
        </a:lnSpc>
        <a:spcBef>
          <a:spcPct val="0"/>
        </a:spcBef>
        <a:buNone/>
        <a:defRPr sz="456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7362" indent="-237362" algn="l" defTabSz="949447" rtl="0" eaLnBrk="1" latinLnBrk="0" hangingPunct="1">
        <a:lnSpc>
          <a:spcPct val="90000"/>
        </a:lnSpc>
        <a:spcBef>
          <a:spcPts val="1038"/>
        </a:spcBef>
        <a:buFont typeface="Arial" panose="020B0604020202020204" pitchFamily="34" charset="0"/>
        <a:buChar char="•"/>
        <a:defRPr sz="2907" kern="1200">
          <a:solidFill>
            <a:schemeClr val="tx1"/>
          </a:solidFill>
          <a:latin typeface="+mn-lt"/>
          <a:ea typeface="+mn-ea"/>
          <a:cs typeface="+mn-cs"/>
        </a:defRPr>
      </a:lvl1pPr>
      <a:lvl2pPr marL="712084" indent="-237362" algn="l" defTabSz="94944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492" kern="1200">
          <a:solidFill>
            <a:schemeClr val="tx1"/>
          </a:solidFill>
          <a:latin typeface="+mn-lt"/>
          <a:ea typeface="+mn-ea"/>
          <a:cs typeface="+mn-cs"/>
        </a:defRPr>
      </a:lvl2pPr>
      <a:lvl3pPr marL="1186808" indent="-237362" algn="l" defTabSz="94944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076" kern="1200">
          <a:solidFill>
            <a:schemeClr val="tx1"/>
          </a:solidFill>
          <a:latin typeface="+mn-lt"/>
          <a:ea typeface="+mn-ea"/>
          <a:cs typeface="+mn-cs"/>
        </a:defRPr>
      </a:lvl3pPr>
      <a:lvl4pPr marL="1661531" indent="-237362" algn="l" defTabSz="94944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68" kern="1200">
          <a:solidFill>
            <a:schemeClr val="tx1"/>
          </a:solidFill>
          <a:latin typeface="+mn-lt"/>
          <a:ea typeface="+mn-ea"/>
          <a:cs typeface="+mn-cs"/>
        </a:defRPr>
      </a:lvl4pPr>
      <a:lvl5pPr marL="2136254" indent="-237362" algn="l" defTabSz="94944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68" kern="1200">
          <a:solidFill>
            <a:schemeClr val="tx1"/>
          </a:solidFill>
          <a:latin typeface="+mn-lt"/>
          <a:ea typeface="+mn-ea"/>
          <a:cs typeface="+mn-cs"/>
        </a:defRPr>
      </a:lvl5pPr>
      <a:lvl6pPr marL="2610978" indent="-237362" algn="l" defTabSz="94944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68" kern="1200">
          <a:solidFill>
            <a:schemeClr val="tx1"/>
          </a:solidFill>
          <a:latin typeface="+mn-lt"/>
          <a:ea typeface="+mn-ea"/>
          <a:cs typeface="+mn-cs"/>
        </a:defRPr>
      </a:lvl6pPr>
      <a:lvl7pPr marL="3085699" indent="-237362" algn="l" defTabSz="94944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68" kern="1200">
          <a:solidFill>
            <a:schemeClr val="tx1"/>
          </a:solidFill>
          <a:latin typeface="+mn-lt"/>
          <a:ea typeface="+mn-ea"/>
          <a:cs typeface="+mn-cs"/>
        </a:defRPr>
      </a:lvl7pPr>
      <a:lvl8pPr marL="3560424" indent="-237362" algn="l" defTabSz="94944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68" kern="1200">
          <a:solidFill>
            <a:schemeClr val="tx1"/>
          </a:solidFill>
          <a:latin typeface="+mn-lt"/>
          <a:ea typeface="+mn-ea"/>
          <a:cs typeface="+mn-cs"/>
        </a:defRPr>
      </a:lvl8pPr>
      <a:lvl9pPr marL="4035146" indent="-237362" algn="l" defTabSz="94944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49447" rtl="0" eaLnBrk="1" latinLnBrk="0" hangingPunct="1">
        <a:defRPr sz="1868" kern="1200">
          <a:solidFill>
            <a:schemeClr val="tx1"/>
          </a:solidFill>
          <a:latin typeface="+mn-lt"/>
          <a:ea typeface="+mn-ea"/>
          <a:cs typeface="+mn-cs"/>
        </a:defRPr>
      </a:lvl1pPr>
      <a:lvl2pPr marL="474723" algn="l" defTabSz="949447" rtl="0" eaLnBrk="1" latinLnBrk="0" hangingPunct="1">
        <a:defRPr sz="1868" kern="1200">
          <a:solidFill>
            <a:schemeClr val="tx1"/>
          </a:solidFill>
          <a:latin typeface="+mn-lt"/>
          <a:ea typeface="+mn-ea"/>
          <a:cs typeface="+mn-cs"/>
        </a:defRPr>
      </a:lvl2pPr>
      <a:lvl3pPr marL="949447" algn="l" defTabSz="949447" rtl="0" eaLnBrk="1" latinLnBrk="0" hangingPunct="1">
        <a:defRPr sz="1868" kern="1200">
          <a:solidFill>
            <a:schemeClr val="tx1"/>
          </a:solidFill>
          <a:latin typeface="+mn-lt"/>
          <a:ea typeface="+mn-ea"/>
          <a:cs typeface="+mn-cs"/>
        </a:defRPr>
      </a:lvl3pPr>
      <a:lvl4pPr marL="1424169" algn="l" defTabSz="949447" rtl="0" eaLnBrk="1" latinLnBrk="0" hangingPunct="1">
        <a:defRPr sz="1868" kern="1200">
          <a:solidFill>
            <a:schemeClr val="tx1"/>
          </a:solidFill>
          <a:latin typeface="+mn-lt"/>
          <a:ea typeface="+mn-ea"/>
          <a:cs typeface="+mn-cs"/>
        </a:defRPr>
      </a:lvl4pPr>
      <a:lvl5pPr marL="1898893" algn="l" defTabSz="949447" rtl="0" eaLnBrk="1" latinLnBrk="0" hangingPunct="1">
        <a:defRPr sz="1868" kern="1200">
          <a:solidFill>
            <a:schemeClr val="tx1"/>
          </a:solidFill>
          <a:latin typeface="+mn-lt"/>
          <a:ea typeface="+mn-ea"/>
          <a:cs typeface="+mn-cs"/>
        </a:defRPr>
      </a:lvl5pPr>
      <a:lvl6pPr marL="2373615" algn="l" defTabSz="949447" rtl="0" eaLnBrk="1" latinLnBrk="0" hangingPunct="1">
        <a:defRPr sz="1868" kern="1200">
          <a:solidFill>
            <a:schemeClr val="tx1"/>
          </a:solidFill>
          <a:latin typeface="+mn-lt"/>
          <a:ea typeface="+mn-ea"/>
          <a:cs typeface="+mn-cs"/>
        </a:defRPr>
      </a:lvl6pPr>
      <a:lvl7pPr marL="2848339" algn="l" defTabSz="949447" rtl="0" eaLnBrk="1" latinLnBrk="0" hangingPunct="1">
        <a:defRPr sz="1868" kern="1200">
          <a:solidFill>
            <a:schemeClr val="tx1"/>
          </a:solidFill>
          <a:latin typeface="+mn-lt"/>
          <a:ea typeface="+mn-ea"/>
          <a:cs typeface="+mn-cs"/>
        </a:defRPr>
      </a:lvl7pPr>
      <a:lvl8pPr marL="3323062" algn="l" defTabSz="949447" rtl="0" eaLnBrk="1" latinLnBrk="0" hangingPunct="1">
        <a:defRPr sz="1868" kern="1200">
          <a:solidFill>
            <a:schemeClr val="tx1"/>
          </a:solidFill>
          <a:latin typeface="+mn-lt"/>
          <a:ea typeface="+mn-ea"/>
          <a:cs typeface="+mn-cs"/>
        </a:defRPr>
      </a:lvl8pPr>
      <a:lvl9pPr marL="3797785" algn="l" defTabSz="949447" rtl="0" eaLnBrk="1" latinLnBrk="0" hangingPunct="1">
        <a:defRPr sz="18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376659" y="7172070"/>
            <a:ext cx="423103" cy="346146"/>
          </a:xfrm>
        </p:spPr>
        <p:txBody>
          <a:bodyPr/>
          <a:lstStyle/>
          <a:p>
            <a:pPr algn="ctr" defTabSz="801012"/>
            <a:fld id="{D4355BF7-A82E-455A-93A5-37B2D85595E0}" type="slidenum">
              <a:rPr lang="it-IT" sz="1526" b="1">
                <a:solidFill>
                  <a:prstClr val="black"/>
                </a:solidFill>
                <a:latin typeface="Calibri" panose="020F0502020204030204"/>
              </a:rPr>
              <a:pPr algn="ctr" defTabSz="801012"/>
              <a:t>1</a:t>
            </a:fld>
            <a:endParaRPr lang="it-IT" sz="1526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455133" y="373597"/>
            <a:ext cx="4230063" cy="562142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30741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3053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137358" y="1219702"/>
            <a:ext cx="4865611" cy="562142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3074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3053" dirty="0">
                <a:solidFill>
                  <a:srgbClr val="FF0000"/>
                </a:solidFill>
                <a:latin typeface="Calibri" panose="020F0502020204030204" pitchFamily="34" charset="0"/>
              </a:rPr>
              <a:t>Giovedì 11 dicembre 2025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1850074" y="2464544"/>
            <a:ext cx="6480194" cy="426142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30741" fontAlgn="base">
              <a:lnSpc>
                <a:spcPct val="150000"/>
              </a:lnSpc>
              <a:spcBef>
                <a:spcPts val="654"/>
              </a:spcBef>
              <a:spcAft>
                <a:spcPts val="654"/>
              </a:spcAft>
              <a:defRPr/>
            </a:pPr>
            <a:r>
              <a:rPr lang="it-IT" altLang="it-IT" sz="3053" dirty="0">
                <a:solidFill>
                  <a:srgbClr val="0000FF"/>
                </a:solidFill>
                <a:latin typeface="Calibri" panose="020F0502020204030204" pitchFamily="34" charset="0"/>
              </a:rPr>
              <a:t>Inno: 218</a:t>
            </a:r>
            <a:endParaRPr lang="it-IT" altLang="it-IT" sz="3053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30741" fontAlgn="base">
              <a:lnSpc>
                <a:spcPct val="150000"/>
              </a:lnSpc>
              <a:spcBef>
                <a:spcPts val="654"/>
              </a:spcBef>
              <a:spcAft>
                <a:spcPts val="654"/>
              </a:spcAft>
              <a:defRPr/>
            </a:pPr>
            <a:r>
              <a:rPr lang="it-IT" altLang="it-IT" sz="3053" dirty="0">
                <a:latin typeface="Calibri" panose="020F0502020204030204" pitchFamily="34" charset="0"/>
              </a:rPr>
              <a:t>Preghiera - Franco</a:t>
            </a:r>
            <a:endParaRPr lang="it-IT" altLang="it-IT" sz="3053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30741" fontAlgn="base">
              <a:lnSpc>
                <a:spcPct val="150000"/>
              </a:lnSpc>
              <a:spcBef>
                <a:spcPts val="654"/>
              </a:spcBef>
              <a:spcAft>
                <a:spcPts val="654"/>
              </a:spcAft>
              <a:defRPr/>
            </a:pPr>
            <a:r>
              <a:rPr lang="it-IT" altLang="it-IT" sz="3053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189</a:t>
            </a:r>
            <a:endParaRPr lang="it-IT" altLang="it-IT" sz="3053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30741" fontAlgn="base">
              <a:lnSpc>
                <a:spcPct val="150000"/>
              </a:lnSpc>
              <a:spcBef>
                <a:spcPts val="654"/>
              </a:spcBef>
              <a:spcAft>
                <a:spcPts val="654"/>
              </a:spcAft>
              <a:defRPr/>
            </a:pPr>
            <a:r>
              <a:rPr lang="it-IT" altLang="it-IT" sz="3053" dirty="0">
                <a:latin typeface="Calibri" panose="020F0502020204030204" pitchFamily="34" charset="0"/>
              </a:rPr>
              <a:t>Studio  biblico - Galati 5</a:t>
            </a:r>
            <a:endParaRPr kumimoji="0" lang="it-IT" sz="3053" b="0" dirty="0">
              <a:latin typeface="Calibri" panose="020F0502020204030204" pitchFamily="34" charset="0"/>
            </a:endParaRPr>
          </a:p>
          <a:p>
            <a:pPr defTabSz="630741" fontAlgn="base">
              <a:lnSpc>
                <a:spcPct val="150000"/>
              </a:lnSpc>
              <a:spcBef>
                <a:spcPts val="654"/>
              </a:spcBef>
              <a:spcAft>
                <a:spcPts val="654"/>
              </a:spcAft>
              <a:defRPr/>
            </a:pPr>
            <a:r>
              <a:rPr lang="it-IT" altLang="it-IT" sz="3053" dirty="0">
                <a:solidFill>
                  <a:srgbClr val="0000FF"/>
                </a:solidFill>
                <a:latin typeface="Calibri" panose="020F0502020204030204" pitchFamily="34" charset="0"/>
              </a:rPr>
              <a:t>Inno</a:t>
            </a:r>
            <a:r>
              <a:rPr lang="it-IT" altLang="it-IT" sz="3053">
                <a:solidFill>
                  <a:srgbClr val="0000FF"/>
                </a:solidFill>
                <a:latin typeface="Calibri" panose="020F0502020204030204" pitchFamily="34" charset="0"/>
              </a:rPr>
              <a:t>: 159</a:t>
            </a:r>
            <a:endParaRPr lang="it-IT" altLang="it-IT" sz="3053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10100821" y="6725967"/>
            <a:ext cx="425344" cy="4461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1012"/>
            <a:endParaRPr lang="it-IT" sz="1578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57293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139769" y="7010603"/>
            <a:ext cx="402964" cy="329670"/>
          </a:xfrm>
        </p:spPr>
        <p:txBody>
          <a:bodyPr/>
          <a:lstStyle/>
          <a:p>
            <a:pPr algn="ctr" defTabSz="762899"/>
            <a:fld id="{D4355BF7-A82E-455A-93A5-37B2D85595E0}" type="slidenum">
              <a:rPr lang="it-IT" sz="1454" b="1">
                <a:solidFill>
                  <a:prstClr val="black"/>
                </a:solidFill>
                <a:latin typeface="Calibri" panose="020F0502020204030204"/>
              </a:rPr>
              <a:pPr algn="ctr" defTabSz="762899"/>
              <a:t>10</a:t>
            </a:fld>
            <a:endParaRPr lang="it-IT" sz="1454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547702" y="535731"/>
            <a:ext cx="4028716" cy="5397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907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245052" y="1341563"/>
            <a:ext cx="4634012" cy="5397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907" dirty="0">
                <a:solidFill>
                  <a:srgbClr val="FF0000"/>
                </a:solidFill>
                <a:latin typeface="Calibri" panose="020F0502020204030204" pitchFamily="34" charset="0"/>
              </a:rPr>
              <a:t>Giovedì 5 febbraio 2026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2019042" y="2527151"/>
            <a:ext cx="7597445" cy="39939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116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Preghiera </a:t>
            </a:r>
            <a:r>
              <a:rPr lang="it-IT" altLang="it-IT" sz="2907">
                <a:solidFill>
                  <a:prstClr val="black"/>
                </a:solidFill>
                <a:latin typeface="Calibri" panose="020F0502020204030204" pitchFamily="34" charset="0"/>
              </a:rPr>
              <a:t>- Franco</a:t>
            </a:r>
            <a:endParaRPr lang="it-IT" altLang="it-IT" sz="290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115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Studio  biblico </a:t>
            </a:r>
            <a:endParaRPr kumimoji="0" lang="it-IT" sz="2285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95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9877062" y="6585734"/>
            <a:ext cx="405098" cy="4248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62899"/>
            <a:endParaRPr lang="it-IT" sz="1502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9496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139769" y="7010603"/>
            <a:ext cx="402964" cy="329670"/>
          </a:xfrm>
        </p:spPr>
        <p:txBody>
          <a:bodyPr/>
          <a:lstStyle/>
          <a:p>
            <a:pPr algn="ctr" defTabSz="762899"/>
            <a:fld id="{D4355BF7-A82E-455A-93A5-37B2D85595E0}" type="slidenum">
              <a:rPr lang="it-IT" sz="1454" b="1">
                <a:solidFill>
                  <a:prstClr val="black"/>
                </a:solidFill>
                <a:latin typeface="Calibri" panose="020F0502020204030204"/>
              </a:rPr>
              <a:pPr algn="ctr" defTabSz="762899"/>
              <a:t>11</a:t>
            </a:fld>
            <a:endParaRPr lang="it-IT" sz="1454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547702" y="535731"/>
            <a:ext cx="4028716" cy="5397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907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245052" y="1341563"/>
            <a:ext cx="4634012" cy="5397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907">
                <a:solidFill>
                  <a:srgbClr val="FF0000"/>
                </a:solidFill>
                <a:latin typeface="Calibri" panose="020F0502020204030204" pitchFamily="34" charset="0"/>
              </a:rPr>
              <a:t>Giovedì 12 </a:t>
            </a:r>
            <a:r>
              <a:rPr lang="it-IT" altLang="it-IT" sz="2907" dirty="0">
                <a:solidFill>
                  <a:srgbClr val="FF0000"/>
                </a:solidFill>
                <a:latin typeface="Calibri" panose="020F0502020204030204" pitchFamily="34" charset="0"/>
              </a:rPr>
              <a:t>febbraio 2026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2019042" y="2527151"/>
            <a:ext cx="7597445" cy="39939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94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Preghiera - Roberto</a:t>
            </a:r>
            <a:endParaRPr lang="it-IT" altLang="it-IT" sz="290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92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Studio  biblico </a:t>
            </a:r>
            <a:endParaRPr kumimoji="0" lang="it-IT" sz="2285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86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9877062" y="6585734"/>
            <a:ext cx="405098" cy="4248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62899"/>
            <a:endParaRPr lang="it-IT" sz="1502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56776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139769" y="7010603"/>
            <a:ext cx="402964" cy="329670"/>
          </a:xfrm>
        </p:spPr>
        <p:txBody>
          <a:bodyPr/>
          <a:lstStyle/>
          <a:p>
            <a:pPr algn="ctr" defTabSz="762899"/>
            <a:fld id="{D4355BF7-A82E-455A-93A5-37B2D85595E0}" type="slidenum">
              <a:rPr lang="it-IT" sz="1454" b="1">
                <a:solidFill>
                  <a:prstClr val="black"/>
                </a:solidFill>
                <a:latin typeface="Calibri" panose="020F0502020204030204"/>
              </a:rPr>
              <a:pPr algn="ctr" defTabSz="762899"/>
              <a:t>12</a:t>
            </a:fld>
            <a:endParaRPr lang="it-IT" sz="1454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547702" y="535731"/>
            <a:ext cx="4028716" cy="5397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907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245052" y="1341563"/>
            <a:ext cx="4634012" cy="5397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907" dirty="0">
                <a:solidFill>
                  <a:srgbClr val="FF0000"/>
                </a:solidFill>
                <a:latin typeface="Calibri" panose="020F0502020204030204" pitchFamily="34" charset="0"/>
              </a:rPr>
              <a:t>Giovedì 19 febbraio 2026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2019042" y="2527151"/>
            <a:ext cx="7597445" cy="39939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91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Preghiera </a:t>
            </a:r>
            <a:r>
              <a:rPr lang="it-IT" altLang="it-IT" sz="2907">
                <a:solidFill>
                  <a:prstClr val="black"/>
                </a:solidFill>
                <a:latin typeface="Calibri" panose="020F0502020204030204" pitchFamily="34" charset="0"/>
              </a:rPr>
              <a:t>- Franco</a:t>
            </a:r>
            <a:endParaRPr lang="it-IT" altLang="it-IT" sz="290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7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Studio  biblico </a:t>
            </a:r>
            <a:endParaRPr kumimoji="0" lang="it-IT" sz="2285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81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9877062" y="6585734"/>
            <a:ext cx="405098" cy="4248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62899"/>
            <a:endParaRPr lang="it-IT" sz="1502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360263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139769" y="7010603"/>
            <a:ext cx="402964" cy="329670"/>
          </a:xfrm>
        </p:spPr>
        <p:txBody>
          <a:bodyPr/>
          <a:lstStyle/>
          <a:p>
            <a:pPr algn="ctr" defTabSz="762899"/>
            <a:fld id="{D4355BF7-A82E-455A-93A5-37B2D85595E0}" type="slidenum">
              <a:rPr lang="it-IT" sz="1454" b="1">
                <a:solidFill>
                  <a:prstClr val="black"/>
                </a:solidFill>
                <a:latin typeface="Calibri" panose="020F0502020204030204"/>
              </a:rPr>
              <a:pPr algn="ctr" defTabSz="762899"/>
              <a:t>13</a:t>
            </a:fld>
            <a:endParaRPr lang="it-IT" sz="1454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547702" y="535731"/>
            <a:ext cx="4028716" cy="5397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907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245054" y="1261591"/>
            <a:ext cx="4634012" cy="5397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907" dirty="0">
                <a:solidFill>
                  <a:srgbClr val="FF0000"/>
                </a:solidFill>
                <a:latin typeface="Calibri" panose="020F0502020204030204" pitchFamily="34" charset="0"/>
              </a:rPr>
              <a:t>Giovedì 26 febbraio 2026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2019042" y="2527151"/>
            <a:ext cx="7597445" cy="39939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9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Preghiera </a:t>
            </a:r>
            <a:r>
              <a:rPr lang="it-IT" altLang="it-IT" sz="2907">
                <a:solidFill>
                  <a:prstClr val="black"/>
                </a:solidFill>
                <a:latin typeface="Calibri" panose="020F0502020204030204" pitchFamily="34" charset="0"/>
              </a:rPr>
              <a:t>- Roberto</a:t>
            </a:r>
            <a:endParaRPr lang="it-IT" altLang="it-IT" sz="290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44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Studio  biblico </a:t>
            </a:r>
            <a:endParaRPr kumimoji="0" lang="it-IT" sz="2285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10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9877062" y="6585734"/>
            <a:ext cx="405098" cy="4248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62899"/>
            <a:endParaRPr lang="it-IT" sz="1502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40964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139769" y="7010603"/>
            <a:ext cx="402964" cy="329670"/>
          </a:xfrm>
        </p:spPr>
        <p:txBody>
          <a:bodyPr/>
          <a:lstStyle/>
          <a:p>
            <a:pPr algn="ctr" defTabSz="762899"/>
            <a:fld id="{D4355BF7-A82E-455A-93A5-37B2D85595E0}" type="slidenum">
              <a:rPr lang="it-IT" sz="1454" b="1">
                <a:solidFill>
                  <a:prstClr val="black"/>
                </a:solidFill>
                <a:latin typeface="Calibri" panose="020F0502020204030204"/>
              </a:rPr>
              <a:pPr algn="ctr" defTabSz="762899"/>
              <a:t>14</a:t>
            </a:fld>
            <a:endParaRPr lang="it-IT" sz="1454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547702" y="535731"/>
            <a:ext cx="4028716" cy="5397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907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245054" y="1261591"/>
            <a:ext cx="4634012" cy="5397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907" dirty="0">
                <a:solidFill>
                  <a:srgbClr val="FF0000"/>
                </a:solidFill>
                <a:latin typeface="Calibri" panose="020F0502020204030204" pitchFamily="34" charset="0"/>
              </a:rPr>
              <a:t>Giovedì 5 marzo 2026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2019042" y="2527151"/>
            <a:ext cx="7597445" cy="39939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259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Preghiera </a:t>
            </a:r>
            <a:r>
              <a:rPr lang="it-IT" altLang="it-IT" sz="2907">
                <a:solidFill>
                  <a:prstClr val="black"/>
                </a:solidFill>
                <a:latin typeface="Calibri" panose="020F0502020204030204" pitchFamily="34" charset="0"/>
              </a:rPr>
              <a:t>- Franco</a:t>
            </a:r>
            <a:endParaRPr lang="it-IT" altLang="it-IT" sz="290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132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Studio  biblico </a:t>
            </a:r>
            <a:endParaRPr kumimoji="0" lang="it-IT" sz="2285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156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9877062" y="6585734"/>
            <a:ext cx="405098" cy="4248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62899"/>
            <a:endParaRPr lang="it-IT" sz="1502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14313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139769" y="7010603"/>
            <a:ext cx="402964" cy="329670"/>
          </a:xfrm>
        </p:spPr>
        <p:txBody>
          <a:bodyPr/>
          <a:lstStyle/>
          <a:p>
            <a:pPr algn="ctr" defTabSz="762899"/>
            <a:fld id="{D4355BF7-A82E-455A-93A5-37B2D85595E0}" type="slidenum">
              <a:rPr lang="it-IT" sz="1454" b="1">
                <a:solidFill>
                  <a:prstClr val="black"/>
                </a:solidFill>
                <a:latin typeface="Calibri" panose="020F0502020204030204"/>
              </a:rPr>
              <a:pPr algn="ctr" defTabSz="762899"/>
              <a:t>15</a:t>
            </a:fld>
            <a:endParaRPr lang="it-IT" sz="1454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547702" y="535731"/>
            <a:ext cx="4028716" cy="5397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907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245054" y="1261591"/>
            <a:ext cx="4634012" cy="5397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907" dirty="0">
                <a:solidFill>
                  <a:srgbClr val="FF0000"/>
                </a:solidFill>
                <a:latin typeface="Calibri" panose="020F0502020204030204" pitchFamily="34" charset="0"/>
              </a:rPr>
              <a:t>Giovedì 12 marzo 2026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2019042" y="2527151"/>
            <a:ext cx="7597445" cy="39939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94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Preghiera </a:t>
            </a:r>
            <a:r>
              <a:rPr lang="it-IT" altLang="it-IT" sz="2907">
                <a:solidFill>
                  <a:prstClr val="black"/>
                </a:solidFill>
                <a:latin typeface="Calibri" panose="020F0502020204030204" pitchFamily="34" charset="0"/>
              </a:rPr>
              <a:t>- Luca</a:t>
            </a:r>
            <a:endParaRPr lang="it-IT" altLang="it-IT" sz="290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124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Studio  biblico </a:t>
            </a:r>
            <a:endParaRPr kumimoji="0" lang="it-IT" sz="2285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112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9877062" y="6585734"/>
            <a:ext cx="405098" cy="4248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62899"/>
            <a:endParaRPr lang="it-IT" sz="1502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479565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139769" y="7010603"/>
            <a:ext cx="402964" cy="329670"/>
          </a:xfrm>
        </p:spPr>
        <p:txBody>
          <a:bodyPr/>
          <a:lstStyle/>
          <a:p>
            <a:pPr algn="ctr" defTabSz="762899"/>
            <a:fld id="{D4355BF7-A82E-455A-93A5-37B2D85595E0}" type="slidenum">
              <a:rPr lang="it-IT" sz="1454" b="1">
                <a:solidFill>
                  <a:prstClr val="black"/>
                </a:solidFill>
                <a:latin typeface="Calibri" panose="020F0502020204030204"/>
              </a:rPr>
              <a:pPr algn="ctr" defTabSz="762899"/>
              <a:t>16</a:t>
            </a:fld>
            <a:endParaRPr lang="it-IT" sz="1454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547702" y="535731"/>
            <a:ext cx="4028716" cy="5397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907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245054" y="1261591"/>
            <a:ext cx="4634012" cy="5397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907" dirty="0">
                <a:solidFill>
                  <a:srgbClr val="FF0000"/>
                </a:solidFill>
                <a:latin typeface="Calibri" panose="020F0502020204030204" pitchFamily="34" charset="0"/>
              </a:rPr>
              <a:t>Giovedì 19 marzo 2026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2019042" y="2527151"/>
            <a:ext cx="7597445" cy="39939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63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Preghiera </a:t>
            </a:r>
            <a:r>
              <a:rPr lang="it-IT" altLang="it-IT" sz="2907">
                <a:solidFill>
                  <a:prstClr val="black"/>
                </a:solidFill>
                <a:latin typeface="Calibri" panose="020F0502020204030204" pitchFamily="34" charset="0"/>
              </a:rPr>
              <a:t>- Roberto</a:t>
            </a:r>
            <a:endParaRPr lang="it-IT" altLang="it-IT" sz="290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95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Studio  biblico </a:t>
            </a:r>
            <a:endParaRPr kumimoji="0" lang="it-IT" sz="2285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155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9877062" y="6585734"/>
            <a:ext cx="405098" cy="4248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62899"/>
            <a:endParaRPr lang="it-IT" sz="1502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456332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139769" y="7010603"/>
            <a:ext cx="402964" cy="329670"/>
          </a:xfrm>
        </p:spPr>
        <p:txBody>
          <a:bodyPr/>
          <a:lstStyle/>
          <a:p>
            <a:pPr algn="ctr" defTabSz="762899"/>
            <a:fld id="{D4355BF7-A82E-455A-93A5-37B2D85595E0}" type="slidenum">
              <a:rPr lang="it-IT" sz="1454" b="1">
                <a:solidFill>
                  <a:prstClr val="black"/>
                </a:solidFill>
                <a:latin typeface="Calibri" panose="020F0502020204030204"/>
              </a:rPr>
              <a:pPr algn="ctr" defTabSz="762899"/>
              <a:t>17</a:t>
            </a:fld>
            <a:endParaRPr lang="it-IT" sz="1454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547702" y="535731"/>
            <a:ext cx="4028716" cy="5397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907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245054" y="1261591"/>
            <a:ext cx="4634012" cy="5397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907" dirty="0">
                <a:solidFill>
                  <a:srgbClr val="FF0000"/>
                </a:solidFill>
                <a:latin typeface="Calibri" panose="020F0502020204030204" pitchFamily="34" charset="0"/>
              </a:rPr>
              <a:t>Giovedì 26 marzo 2026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2019042" y="2527151"/>
            <a:ext cx="7597445" cy="39939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77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Preghiera </a:t>
            </a:r>
            <a:r>
              <a:rPr lang="it-IT" altLang="it-IT" sz="2907">
                <a:solidFill>
                  <a:prstClr val="black"/>
                </a:solidFill>
                <a:latin typeface="Calibri" panose="020F0502020204030204" pitchFamily="34" charset="0"/>
              </a:rPr>
              <a:t>- Franco</a:t>
            </a:r>
            <a:endParaRPr lang="it-IT" altLang="it-IT" sz="290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3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Studio  biblico </a:t>
            </a:r>
            <a:endParaRPr kumimoji="0" lang="it-IT" sz="2285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154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9877062" y="6585734"/>
            <a:ext cx="405098" cy="4248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62899"/>
            <a:endParaRPr lang="it-IT" sz="1502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432610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139769" y="7010603"/>
            <a:ext cx="402964" cy="329670"/>
          </a:xfrm>
        </p:spPr>
        <p:txBody>
          <a:bodyPr/>
          <a:lstStyle/>
          <a:p>
            <a:pPr algn="ctr" defTabSz="762899"/>
            <a:fld id="{D4355BF7-A82E-455A-93A5-37B2D85595E0}" type="slidenum">
              <a:rPr lang="it-IT" sz="1454" b="1">
                <a:solidFill>
                  <a:prstClr val="black"/>
                </a:solidFill>
                <a:latin typeface="Calibri" panose="020F0502020204030204"/>
              </a:rPr>
              <a:pPr algn="ctr" defTabSz="762899"/>
              <a:t>18</a:t>
            </a:fld>
            <a:endParaRPr lang="it-IT" sz="1454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547702" y="535731"/>
            <a:ext cx="4028716" cy="5397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907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245054" y="1261591"/>
            <a:ext cx="4634012" cy="5397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907" dirty="0">
                <a:solidFill>
                  <a:srgbClr val="FF0000"/>
                </a:solidFill>
                <a:latin typeface="Calibri" panose="020F0502020204030204" pitchFamily="34" charset="0"/>
              </a:rPr>
              <a:t>Giovedì 2 aprile 2026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2019042" y="2527151"/>
            <a:ext cx="7597445" cy="39939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1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Preghiera - Luca</a:t>
            </a:r>
            <a:endParaRPr lang="it-IT" altLang="it-IT" sz="290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126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Studio  biblico </a:t>
            </a:r>
            <a:endParaRPr kumimoji="0" lang="it-IT" sz="2285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154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9877062" y="6585734"/>
            <a:ext cx="405098" cy="4248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62899"/>
            <a:endParaRPr lang="it-IT" sz="1502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604030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139769" y="7010603"/>
            <a:ext cx="402964" cy="329670"/>
          </a:xfrm>
        </p:spPr>
        <p:txBody>
          <a:bodyPr/>
          <a:lstStyle/>
          <a:p>
            <a:pPr algn="ctr" defTabSz="762899"/>
            <a:fld id="{D4355BF7-A82E-455A-93A5-37B2D85595E0}" type="slidenum">
              <a:rPr lang="it-IT" sz="1454" b="1">
                <a:solidFill>
                  <a:prstClr val="black"/>
                </a:solidFill>
                <a:latin typeface="Calibri" panose="020F0502020204030204"/>
              </a:rPr>
              <a:pPr algn="ctr" defTabSz="762899"/>
              <a:t>19</a:t>
            </a:fld>
            <a:endParaRPr lang="it-IT" sz="1454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547702" y="535731"/>
            <a:ext cx="4028716" cy="5397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907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245054" y="1261591"/>
            <a:ext cx="4634012" cy="5397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907" dirty="0">
                <a:solidFill>
                  <a:srgbClr val="FF0000"/>
                </a:solidFill>
                <a:latin typeface="Calibri" panose="020F0502020204030204" pitchFamily="34" charset="0"/>
              </a:rPr>
              <a:t>Giovedì 9 aprile 2026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2019042" y="2527151"/>
            <a:ext cx="7597445" cy="39939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285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Preghiera - Luca</a:t>
            </a:r>
            <a:endParaRPr lang="it-IT" altLang="it-IT" sz="290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278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Studio  biblico </a:t>
            </a:r>
            <a:endParaRPr kumimoji="0" lang="it-IT" sz="2285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269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9877062" y="6585734"/>
            <a:ext cx="405098" cy="4248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62899"/>
            <a:endParaRPr lang="it-IT" sz="1502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83813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376659" y="7172070"/>
            <a:ext cx="423103" cy="346146"/>
          </a:xfrm>
        </p:spPr>
        <p:txBody>
          <a:bodyPr/>
          <a:lstStyle/>
          <a:p>
            <a:pPr algn="ctr" defTabSz="801012"/>
            <a:fld id="{D4355BF7-A82E-455A-93A5-37B2D85595E0}" type="slidenum">
              <a:rPr lang="it-IT" sz="1526" b="1">
                <a:solidFill>
                  <a:prstClr val="black"/>
                </a:solidFill>
                <a:latin typeface="Calibri" panose="020F0502020204030204"/>
              </a:rPr>
              <a:pPr algn="ctr" defTabSz="801012"/>
              <a:t>2</a:t>
            </a:fld>
            <a:endParaRPr lang="it-IT" sz="1526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455133" y="373597"/>
            <a:ext cx="4230063" cy="562142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30741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3053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137358" y="1219702"/>
            <a:ext cx="4865611" cy="562142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3074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3053" dirty="0">
                <a:solidFill>
                  <a:srgbClr val="FF0000"/>
                </a:solidFill>
                <a:latin typeface="Calibri" panose="020F0502020204030204" pitchFamily="34" charset="0"/>
              </a:rPr>
              <a:t>Giovedì 18 dicembre 2025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1850074" y="2464544"/>
            <a:ext cx="6480194" cy="426142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30741" fontAlgn="base">
              <a:lnSpc>
                <a:spcPct val="150000"/>
              </a:lnSpc>
              <a:spcBef>
                <a:spcPts val="654"/>
              </a:spcBef>
              <a:spcAft>
                <a:spcPts val="654"/>
              </a:spcAft>
              <a:defRPr/>
            </a:pPr>
            <a:r>
              <a:rPr lang="it-IT" altLang="it-IT" sz="3053" dirty="0">
                <a:solidFill>
                  <a:srgbClr val="0000FF"/>
                </a:solidFill>
                <a:latin typeface="Calibri" panose="020F0502020204030204" pitchFamily="34" charset="0"/>
              </a:rPr>
              <a:t>Inno: 237</a:t>
            </a:r>
            <a:endParaRPr lang="it-IT" altLang="it-IT" sz="3053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30741" fontAlgn="base">
              <a:lnSpc>
                <a:spcPct val="150000"/>
              </a:lnSpc>
              <a:spcBef>
                <a:spcPts val="654"/>
              </a:spcBef>
              <a:spcAft>
                <a:spcPts val="654"/>
              </a:spcAft>
              <a:defRPr/>
            </a:pPr>
            <a:r>
              <a:rPr lang="it-IT" altLang="it-IT" sz="3053" dirty="0">
                <a:latin typeface="Calibri" panose="020F0502020204030204" pitchFamily="34" charset="0"/>
              </a:rPr>
              <a:t>Preghiera - Roberto</a:t>
            </a:r>
            <a:endParaRPr lang="it-IT" altLang="it-IT" sz="3053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30741" fontAlgn="base">
              <a:lnSpc>
                <a:spcPct val="150000"/>
              </a:lnSpc>
              <a:spcBef>
                <a:spcPts val="654"/>
              </a:spcBef>
              <a:spcAft>
                <a:spcPts val="654"/>
              </a:spcAft>
              <a:defRPr/>
            </a:pPr>
            <a:r>
              <a:rPr lang="it-IT" altLang="it-IT" sz="3053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226</a:t>
            </a:r>
            <a:endParaRPr lang="it-IT" altLang="it-IT" sz="3053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30741" fontAlgn="base">
              <a:lnSpc>
                <a:spcPct val="150000"/>
              </a:lnSpc>
              <a:spcBef>
                <a:spcPts val="654"/>
              </a:spcBef>
              <a:spcAft>
                <a:spcPts val="654"/>
              </a:spcAft>
              <a:defRPr/>
            </a:pPr>
            <a:r>
              <a:rPr lang="it-IT" altLang="it-IT" sz="3053" dirty="0">
                <a:latin typeface="Calibri" panose="020F0502020204030204" pitchFamily="34" charset="0"/>
              </a:rPr>
              <a:t>Studio  biblico - Galati 6</a:t>
            </a:r>
            <a:endParaRPr kumimoji="0" lang="it-IT" sz="3053" b="0" dirty="0">
              <a:latin typeface="Calibri" panose="020F0502020204030204" pitchFamily="34" charset="0"/>
            </a:endParaRPr>
          </a:p>
          <a:p>
            <a:pPr defTabSz="630741" fontAlgn="base">
              <a:lnSpc>
                <a:spcPct val="150000"/>
              </a:lnSpc>
              <a:spcBef>
                <a:spcPts val="654"/>
              </a:spcBef>
              <a:spcAft>
                <a:spcPts val="654"/>
              </a:spcAft>
              <a:defRPr/>
            </a:pPr>
            <a:r>
              <a:rPr lang="it-IT" altLang="it-IT" sz="3053" dirty="0">
                <a:solidFill>
                  <a:srgbClr val="0000FF"/>
                </a:solidFill>
                <a:latin typeface="Calibri" panose="020F0502020204030204" pitchFamily="34" charset="0"/>
              </a:rPr>
              <a:t>Inno: 200</a:t>
            </a:r>
            <a:endParaRPr lang="it-IT" altLang="it-IT" sz="3053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10100821" y="6725967"/>
            <a:ext cx="425344" cy="4461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1012"/>
            <a:endParaRPr lang="it-IT" sz="1578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55966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139769" y="7010603"/>
            <a:ext cx="402964" cy="329670"/>
          </a:xfrm>
        </p:spPr>
        <p:txBody>
          <a:bodyPr/>
          <a:lstStyle/>
          <a:p>
            <a:pPr algn="ctr" defTabSz="762899"/>
            <a:fld id="{D4355BF7-A82E-455A-93A5-37B2D85595E0}" type="slidenum">
              <a:rPr lang="it-IT" sz="1454" b="1">
                <a:solidFill>
                  <a:prstClr val="black"/>
                </a:solidFill>
                <a:latin typeface="Calibri" panose="020F0502020204030204"/>
              </a:rPr>
              <a:pPr algn="ctr" defTabSz="762899"/>
              <a:t>20</a:t>
            </a:fld>
            <a:endParaRPr lang="it-IT" sz="1454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547702" y="535731"/>
            <a:ext cx="4028716" cy="5397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907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245054" y="1261591"/>
            <a:ext cx="4634012" cy="5397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907" dirty="0">
                <a:solidFill>
                  <a:srgbClr val="FF0000"/>
                </a:solidFill>
                <a:latin typeface="Calibri" panose="020F0502020204030204" pitchFamily="34" charset="0"/>
              </a:rPr>
              <a:t>Giovedì 16 aprile 2026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2019042" y="2527151"/>
            <a:ext cx="7597445" cy="39939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243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Preghiera - Roberto</a:t>
            </a:r>
            <a:endParaRPr lang="it-IT" altLang="it-IT" sz="290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279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Studio  biblico </a:t>
            </a:r>
            <a:endParaRPr kumimoji="0" lang="it-IT" sz="2285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</a:t>
            </a:r>
            <a:r>
              <a:rPr lang="it-IT" altLang="it-IT" sz="2907">
                <a:solidFill>
                  <a:srgbClr val="0000FF"/>
                </a:solidFill>
                <a:latin typeface="Calibri" panose="020F0502020204030204" pitchFamily="34" charset="0"/>
              </a:rPr>
              <a:t>: 232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9877062" y="6585734"/>
            <a:ext cx="405098" cy="4248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62899"/>
            <a:endParaRPr lang="it-IT" sz="1502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576973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139769" y="7010603"/>
            <a:ext cx="402964" cy="329670"/>
          </a:xfrm>
        </p:spPr>
        <p:txBody>
          <a:bodyPr/>
          <a:lstStyle/>
          <a:p>
            <a:pPr algn="ctr" defTabSz="762899"/>
            <a:fld id="{D4355BF7-A82E-455A-93A5-37B2D85595E0}" type="slidenum">
              <a:rPr lang="it-IT" sz="1454" b="1">
                <a:solidFill>
                  <a:prstClr val="black"/>
                </a:solidFill>
                <a:latin typeface="Calibri" panose="020F0502020204030204"/>
              </a:rPr>
              <a:pPr algn="ctr" defTabSz="762899"/>
              <a:t>21</a:t>
            </a:fld>
            <a:endParaRPr lang="it-IT" sz="1454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547702" y="535731"/>
            <a:ext cx="4028716" cy="5397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907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245054" y="1261591"/>
            <a:ext cx="4634012" cy="5397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907" dirty="0">
                <a:solidFill>
                  <a:srgbClr val="FF0000"/>
                </a:solidFill>
                <a:latin typeface="Calibri" panose="020F0502020204030204" pitchFamily="34" charset="0"/>
              </a:rPr>
              <a:t>Giovedì 23 aprile 2026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2019042" y="2527151"/>
            <a:ext cx="7597445" cy="39939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237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Preghiera - Franco</a:t>
            </a:r>
            <a:endParaRPr lang="it-IT" altLang="it-IT" sz="290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164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Studio  biblico </a:t>
            </a:r>
            <a:endParaRPr kumimoji="0" lang="it-IT" sz="2285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283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9877062" y="6585734"/>
            <a:ext cx="405098" cy="4248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62899"/>
            <a:endParaRPr lang="it-IT" sz="1502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058046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139769" y="7010603"/>
            <a:ext cx="402964" cy="329670"/>
          </a:xfrm>
        </p:spPr>
        <p:txBody>
          <a:bodyPr/>
          <a:lstStyle/>
          <a:p>
            <a:pPr algn="ctr" defTabSz="762899"/>
            <a:fld id="{D4355BF7-A82E-455A-93A5-37B2D85595E0}" type="slidenum">
              <a:rPr lang="it-IT" sz="1454" b="1">
                <a:solidFill>
                  <a:prstClr val="black"/>
                </a:solidFill>
                <a:latin typeface="Calibri" panose="020F0502020204030204"/>
              </a:rPr>
              <a:pPr algn="ctr" defTabSz="762899"/>
              <a:t>22</a:t>
            </a:fld>
            <a:endParaRPr lang="it-IT" sz="1454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547702" y="535731"/>
            <a:ext cx="4028716" cy="5397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907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245054" y="1261591"/>
            <a:ext cx="4634012" cy="5397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907" dirty="0">
                <a:solidFill>
                  <a:srgbClr val="FF0000"/>
                </a:solidFill>
                <a:latin typeface="Calibri" panose="020F0502020204030204" pitchFamily="34" charset="0"/>
              </a:rPr>
              <a:t>Giovedì 30 aprile 2026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2019042" y="2527151"/>
            <a:ext cx="7597445" cy="39939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158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Preghiera </a:t>
            </a:r>
            <a:r>
              <a:rPr lang="it-IT" altLang="it-IT" sz="2907">
                <a:solidFill>
                  <a:prstClr val="black"/>
                </a:solidFill>
                <a:latin typeface="Calibri" panose="020F0502020204030204" pitchFamily="34" charset="0"/>
              </a:rPr>
              <a:t>- Luca</a:t>
            </a:r>
            <a:endParaRPr lang="it-IT" altLang="it-IT" sz="290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136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Studio  biblico </a:t>
            </a:r>
            <a:endParaRPr kumimoji="0" lang="it-IT" sz="2285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143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9877062" y="6585734"/>
            <a:ext cx="405098" cy="4248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62899"/>
            <a:endParaRPr lang="it-IT" sz="1502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701052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139769" y="7010603"/>
            <a:ext cx="402964" cy="329670"/>
          </a:xfrm>
        </p:spPr>
        <p:txBody>
          <a:bodyPr/>
          <a:lstStyle/>
          <a:p>
            <a:pPr algn="ctr" defTabSz="762899"/>
            <a:fld id="{D4355BF7-A82E-455A-93A5-37B2D85595E0}" type="slidenum">
              <a:rPr lang="it-IT" sz="1454" b="1">
                <a:solidFill>
                  <a:prstClr val="black"/>
                </a:solidFill>
                <a:latin typeface="Calibri" panose="020F0502020204030204"/>
              </a:rPr>
              <a:pPr algn="ctr" defTabSz="762899"/>
              <a:t>23</a:t>
            </a:fld>
            <a:endParaRPr lang="it-IT" sz="1454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547702" y="535731"/>
            <a:ext cx="4028716" cy="5397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907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245054" y="1261591"/>
            <a:ext cx="4634012" cy="5397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907" dirty="0">
                <a:solidFill>
                  <a:srgbClr val="FF0000"/>
                </a:solidFill>
                <a:latin typeface="Calibri" panose="020F0502020204030204" pitchFamily="34" charset="0"/>
              </a:rPr>
              <a:t>Giovedì 7 maggio 2026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2019042" y="2527151"/>
            <a:ext cx="7597445" cy="39939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159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Preghiera </a:t>
            </a:r>
            <a:r>
              <a:rPr lang="it-IT" altLang="it-IT" sz="2907">
                <a:solidFill>
                  <a:prstClr val="black"/>
                </a:solidFill>
                <a:latin typeface="Calibri" panose="020F0502020204030204" pitchFamily="34" charset="0"/>
              </a:rPr>
              <a:t>- Roberto</a:t>
            </a:r>
            <a:endParaRPr lang="it-IT" altLang="it-IT" sz="290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131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Studio  biblico </a:t>
            </a:r>
            <a:endParaRPr kumimoji="0" lang="it-IT" sz="2285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126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9877062" y="6585734"/>
            <a:ext cx="405098" cy="4248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62899"/>
            <a:endParaRPr lang="it-IT" sz="1502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761317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139769" y="7010603"/>
            <a:ext cx="402964" cy="329670"/>
          </a:xfrm>
        </p:spPr>
        <p:txBody>
          <a:bodyPr/>
          <a:lstStyle/>
          <a:p>
            <a:pPr algn="ctr" defTabSz="762899"/>
            <a:fld id="{D4355BF7-A82E-455A-93A5-37B2D85595E0}" type="slidenum">
              <a:rPr lang="it-IT" sz="1454" b="1">
                <a:solidFill>
                  <a:prstClr val="black"/>
                </a:solidFill>
                <a:latin typeface="Calibri" panose="020F0502020204030204"/>
              </a:rPr>
              <a:pPr algn="ctr" defTabSz="762899"/>
              <a:t>24</a:t>
            </a:fld>
            <a:endParaRPr lang="it-IT" sz="1454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547702" y="535731"/>
            <a:ext cx="4028716" cy="5397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907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245054" y="1261591"/>
            <a:ext cx="4634012" cy="5397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907" dirty="0">
                <a:solidFill>
                  <a:srgbClr val="FF0000"/>
                </a:solidFill>
                <a:latin typeface="Calibri" panose="020F0502020204030204" pitchFamily="34" charset="0"/>
              </a:rPr>
              <a:t>Giovedì 14 maggio 2026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2019042" y="2527151"/>
            <a:ext cx="7597445" cy="39939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142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Preghiera </a:t>
            </a:r>
            <a:r>
              <a:rPr lang="it-IT" altLang="it-IT" sz="2907">
                <a:solidFill>
                  <a:prstClr val="black"/>
                </a:solidFill>
                <a:latin typeface="Calibri" panose="020F0502020204030204" pitchFamily="34" charset="0"/>
              </a:rPr>
              <a:t>- Franco</a:t>
            </a:r>
            <a:endParaRPr lang="it-IT" altLang="it-IT" sz="290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115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Studio  biblico </a:t>
            </a:r>
            <a:endParaRPr kumimoji="0" lang="it-IT" sz="2285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110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9877062" y="6585734"/>
            <a:ext cx="405098" cy="4248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62899"/>
            <a:endParaRPr lang="it-IT" sz="1502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140130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139769" y="7010603"/>
            <a:ext cx="402964" cy="329670"/>
          </a:xfrm>
        </p:spPr>
        <p:txBody>
          <a:bodyPr/>
          <a:lstStyle/>
          <a:p>
            <a:pPr algn="ctr" defTabSz="762899"/>
            <a:fld id="{D4355BF7-A82E-455A-93A5-37B2D85595E0}" type="slidenum">
              <a:rPr lang="it-IT" sz="1454" b="1">
                <a:solidFill>
                  <a:prstClr val="black"/>
                </a:solidFill>
                <a:latin typeface="Calibri" panose="020F0502020204030204"/>
              </a:rPr>
              <a:pPr algn="ctr" defTabSz="762899"/>
              <a:t>25</a:t>
            </a:fld>
            <a:endParaRPr lang="it-IT" sz="1454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547702" y="535731"/>
            <a:ext cx="4028716" cy="5397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907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245054" y="1261591"/>
            <a:ext cx="4634012" cy="5397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907">
                <a:solidFill>
                  <a:srgbClr val="FF0000"/>
                </a:solidFill>
                <a:latin typeface="Calibri" panose="020F0502020204030204" pitchFamily="34" charset="0"/>
              </a:rPr>
              <a:t>Giovedì 21 </a:t>
            </a:r>
            <a:r>
              <a:rPr lang="it-IT" altLang="it-IT" sz="2907" dirty="0">
                <a:solidFill>
                  <a:srgbClr val="FF0000"/>
                </a:solidFill>
                <a:latin typeface="Calibri" panose="020F0502020204030204" pitchFamily="34" charset="0"/>
              </a:rPr>
              <a:t>maggio 2026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2019042" y="2527151"/>
            <a:ext cx="7597445" cy="39939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114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Preghiera - Luca</a:t>
            </a:r>
            <a:endParaRPr lang="it-IT" altLang="it-IT" sz="290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94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Studio  biblico </a:t>
            </a:r>
            <a:endParaRPr kumimoji="0" lang="it-IT" sz="2285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86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9877062" y="6585734"/>
            <a:ext cx="405098" cy="4248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62899"/>
            <a:endParaRPr lang="it-IT" sz="1502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82415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139769" y="7010603"/>
            <a:ext cx="402964" cy="329670"/>
          </a:xfrm>
        </p:spPr>
        <p:txBody>
          <a:bodyPr/>
          <a:lstStyle/>
          <a:p>
            <a:pPr algn="ctr" defTabSz="762899"/>
            <a:fld id="{D4355BF7-A82E-455A-93A5-37B2D85595E0}" type="slidenum">
              <a:rPr lang="it-IT" sz="1454" b="1">
                <a:solidFill>
                  <a:prstClr val="black"/>
                </a:solidFill>
                <a:latin typeface="Calibri" panose="020F0502020204030204"/>
              </a:rPr>
              <a:pPr algn="ctr" defTabSz="762899"/>
              <a:t>26</a:t>
            </a:fld>
            <a:endParaRPr lang="it-IT" sz="1454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547702" y="535731"/>
            <a:ext cx="4028716" cy="5397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907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245054" y="1261591"/>
            <a:ext cx="4634012" cy="5397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907" dirty="0">
                <a:solidFill>
                  <a:srgbClr val="FF0000"/>
                </a:solidFill>
                <a:latin typeface="Calibri" panose="020F0502020204030204" pitchFamily="34" charset="0"/>
              </a:rPr>
              <a:t>Giovedì 28 maggio 2026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2019042" y="2527151"/>
            <a:ext cx="7597445" cy="39939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91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Preghiera </a:t>
            </a:r>
            <a:r>
              <a:rPr lang="it-IT" altLang="it-IT" sz="2907">
                <a:solidFill>
                  <a:prstClr val="black"/>
                </a:solidFill>
                <a:latin typeface="Calibri" panose="020F0502020204030204" pitchFamily="34" charset="0"/>
              </a:rPr>
              <a:t>- Roberto</a:t>
            </a:r>
            <a:endParaRPr lang="it-IT" altLang="it-IT" sz="290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41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Studio  biblico </a:t>
            </a:r>
            <a:endParaRPr kumimoji="0" lang="it-IT" sz="2285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35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9877062" y="6585734"/>
            <a:ext cx="405098" cy="4248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62899"/>
            <a:endParaRPr lang="it-IT" sz="1502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472622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139769" y="7010603"/>
            <a:ext cx="402964" cy="329670"/>
          </a:xfrm>
        </p:spPr>
        <p:txBody>
          <a:bodyPr/>
          <a:lstStyle/>
          <a:p>
            <a:pPr algn="ctr" defTabSz="762899"/>
            <a:fld id="{D4355BF7-A82E-455A-93A5-37B2D85595E0}" type="slidenum">
              <a:rPr lang="it-IT" sz="1454" b="1">
                <a:solidFill>
                  <a:prstClr val="black"/>
                </a:solidFill>
                <a:latin typeface="Calibri" panose="020F0502020204030204"/>
              </a:rPr>
              <a:pPr algn="ctr" defTabSz="762899"/>
              <a:t>27</a:t>
            </a:fld>
            <a:endParaRPr lang="it-IT" sz="1454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547702" y="535731"/>
            <a:ext cx="4028716" cy="5397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907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245054" y="1261591"/>
            <a:ext cx="4634012" cy="5397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907" dirty="0">
                <a:solidFill>
                  <a:srgbClr val="FF0000"/>
                </a:solidFill>
                <a:latin typeface="Calibri" panose="020F0502020204030204" pitchFamily="34" charset="0"/>
              </a:rPr>
              <a:t>Giovedì 4 giugno 2026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2019042" y="2527151"/>
            <a:ext cx="7597445" cy="39939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47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Preghiera </a:t>
            </a:r>
            <a:r>
              <a:rPr lang="it-IT" altLang="it-IT" sz="2907">
                <a:solidFill>
                  <a:prstClr val="black"/>
                </a:solidFill>
                <a:latin typeface="Calibri" panose="020F0502020204030204" pitchFamily="34" charset="0"/>
              </a:rPr>
              <a:t>- Franco</a:t>
            </a:r>
            <a:endParaRPr lang="it-IT" altLang="it-IT" sz="290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236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Studio  biblico </a:t>
            </a:r>
            <a:endParaRPr kumimoji="0" lang="it-IT" sz="2285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164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9877062" y="6585734"/>
            <a:ext cx="405098" cy="4248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62899"/>
            <a:endParaRPr lang="it-IT" sz="1502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773135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139769" y="7010603"/>
            <a:ext cx="402964" cy="329670"/>
          </a:xfrm>
        </p:spPr>
        <p:txBody>
          <a:bodyPr/>
          <a:lstStyle/>
          <a:p>
            <a:pPr algn="ctr" defTabSz="762899"/>
            <a:fld id="{D4355BF7-A82E-455A-93A5-37B2D85595E0}" type="slidenum">
              <a:rPr lang="it-IT" sz="1454" b="1">
                <a:solidFill>
                  <a:prstClr val="black"/>
                </a:solidFill>
                <a:latin typeface="Calibri" panose="020F0502020204030204"/>
              </a:rPr>
              <a:pPr algn="ctr" defTabSz="762899"/>
              <a:t>28</a:t>
            </a:fld>
            <a:endParaRPr lang="it-IT" sz="1454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547702" y="535731"/>
            <a:ext cx="4028716" cy="5397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907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245054" y="1261591"/>
            <a:ext cx="4634012" cy="5397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907" dirty="0">
                <a:solidFill>
                  <a:srgbClr val="FF0000"/>
                </a:solidFill>
                <a:latin typeface="Calibri" panose="020F0502020204030204" pitchFamily="34" charset="0"/>
              </a:rPr>
              <a:t>Giovedì 11 giugno 2026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2019042" y="2527151"/>
            <a:ext cx="7597445" cy="39939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135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Preghiera - Luca</a:t>
            </a:r>
            <a:endParaRPr lang="it-IT" altLang="it-IT" sz="290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61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Studio  biblico </a:t>
            </a:r>
            <a:endParaRPr kumimoji="0" lang="it-IT" sz="2285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60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9877062" y="6585734"/>
            <a:ext cx="405098" cy="4248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62899"/>
            <a:endParaRPr lang="it-IT" sz="1502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787939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139769" y="7010603"/>
            <a:ext cx="402964" cy="329670"/>
          </a:xfrm>
        </p:spPr>
        <p:txBody>
          <a:bodyPr/>
          <a:lstStyle/>
          <a:p>
            <a:pPr algn="ctr" defTabSz="762899"/>
            <a:fld id="{D4355BF7-A82E-455A-93A5-37B2D85595E0}" type="slidenum">
              <a:rPr lang="it-IT" sz="1454" b="1">
                <a:solidFill>
                  <a:prstClr val="black"/>
                </a:solidFill>
                <a:latin typeface="Calibri" panose="020F0502020204030204"/>
              </a:rPr>
              <a:pPr algn="ctr" defTabSz="762899"/>
              <a:t>29</a:t>
            </a:fld>
            <a:endParaRPr lang="it-IT" sz="1454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547702" y="535731"/>
            <a:ext cx="4028716" cy="5397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907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245054" y="1261591"/>
            <a:ext cx="4634012" cy="5397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907" dirty="0">
                <a:solidFill>
                  <a:srgbClr val="FF0000"/>
                </a:solidFill>
                <a:latin typeface="Calibri" panose="020F0502020204030204" pitchFamily="34" charset="0"/>
              </a:rPr>
              <a:t>Giovedì 25 giugno 2026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2019042" y="2527151"/>
            <a:ext cx="7597445" cy="39939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63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Preghiera </a:t>
            </a:r>
            <a:r>
              <a:rPr lang="it-IT" altLang="it-IT" sz="2907">
                <a:solidFill>
                  <a:prstClr val="black"/>
                </a:solidFill>
                <a:latin typeface="Calibri" panose="020F0502020204030204" pitchFamily="34" charset="0"/>
              </a:rPr>
              <a:t>- Franco</a:t>
            </a:r>
            <a:endParaRPr lang="it-IT" altLang="it-IT" sz="290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86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Studio  biblico </a:t>
            </a:r>
            <a:endParaRPr kumimoji="0" lang="it-IT" sz="2285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77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9877062" y="6585734"/>
            <a:ext cx="405098" cy="4248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62899"/>
            <a:endParaRPr lang="it-IT" sz="1502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68474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376659" y="7172070"/>
            <a:ext cx="423103" cy="346146"/>
          </a:xfrm>
        </p:spPr>
        <p:txBody>
          <a:bodyPr/>
          <a:lstStyle/>
          <a:p>
            <a:pPr algn="ctr" defTabSz="801012"/>
            <a:fld id="{D4355BF7-A82E-455A-93A5-37B2D85595E0}" type="slidenum">
              <a:rPr lang="it-IT" sz="1526" b="1">
                <a:solidFill>
                  <a:prstClr val="black"/>
                </a:solidFill>
                <a:latin typeface="Calibri" panose="020F0502020204030204"/>
              </a:rPr>
              <a:pPr algn="ctr" defTabSz="801012"/>
              <a:t>3</a:t>
            </a:fld>
            <a:endParaRPr lang="it-IT" sz="1526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455133" y="373597"/>
            <a:ext cx="4230063" cy="562142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30741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3053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137358" y="1219702"/>
            <a:ext cx="4865611" cy="562142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3074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3053" dirty="0">
                <a:solidFill>
                  <a:srgbClr val="FF0000"/>
                </a:solidFill>
                <a:latin typeface="Calibri" panose="020F0502020204030204" pitchFamily="34" charset="0"/>
              </a:rPr>
              <a:t>Giovedì 25 dicembre 2025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1850074" y="2464544"/>
            <a:ext cx="6480194" cy="426142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30741" fontAlgn="base">
              <a:lnSpc>
                <a:spcPct val="150000"/>
              </a:lnSpc>
              <a:spcBef>
                <a:spcPts val="654"/>
              </a:spcBef>
              <a:spcAft>
                <a:spcPts val="654"/>
              </a:spcAft>
              <a:defRPr/>
            </a:pPr>
            <a:r>
              <a:rPr lang="it-IT" altLang="it-IT" sz="3053" dirty="0">
                <a:solidFill>
                  <a:srgbClr val="0000FF"/>
                </a:solidFill>
                <a:latin typeface="Calibri" panose="020F0502020204030204" pitchFamily="34" charset="0"/>
              </a:rPr>
              <a:t>Inno: 184</a:t>
            </a:r>
            <a:endParaRPr lang="it-IT" altLang="it-IT" sz="3053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30741" fontAlgn="base">
              <a:lnSpc>
                <a:spcPct val="150000"/>
              </a:lnSpc>
              <a:spcBef>
                <a:spcPts val="654"/>
              </a:spcBef>
              <a:spcAft>
                <a:spcPts val="654"/>
              </a:spcAft>
              <a:defRPr/>
            </a:pPr>
            <a:r>
              <a:rPr lang="it-IT" altLang="it-IT" sz="3053" dirty="0">
                <a:latin typeface="Calibri" panose="020F0502020204030204" pitchFamily="34" charset="0"/>
              </a:rPr>
              <a:t>Preghiera - Luca</a:t>
            </a:r>
            <a:endParaRPr lang="it-IT" altLang="it-IT" sz="3053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30741" fontAlgn="base">
              <a:lnSpc>
                <a:spcPct val="150000"/>
              </a:lnSpc>
              <a:spcBef>
                <a:spcPts val="654"/>
              </a:spcBef>
              <a:spcAft>
                <a:spcPts val="654"/>
              </a:spcAft>
              <a:defRPr/>
            </a:pPr>
            <a:r>
              <a:rPr lang="it-IT" altLang="it-IT" sz="3053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151</a:t>
            </a:r>
            <a:endParaRPr lang="it-IT" altLang="it-IT" sz="3053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30741" fontAlgn="base">
              <a:lnSpc>
                <a:spcPct val="150000"/>
              </a:lnSpc>
              <a:spcBef>
                <a:spcPts val="654"/>
              </a:spcBef>
              <a:spcAft>
                <a:spcPts val="654"/>
              </a:spcAft>
              <a:defRPr/>
            </a:pPr>
            <a:r>
              <a:rPr lang="it-IT" altLang="it-IT" sz="3053" dirty="0">
                <a:latin typeface="Calibri" panose="020F0502020204030204" pitchFamily="34" charset="0"/>
              </a:rPr>
              <a:t>Studio  biblico - Galati 6</a:t>
            </a:r>
            <a:endParaRPr kumimoji="0" lang="it-IT" sz="3053" b="0" dirty="0">
              <a:latin typeface="Calibri" panose="020F0502020204030204" pitchFamily="34" charset="0"/>
            </a:endParaRPr>
          </a:p>
          <a:p>
            <a:pPr defTabSz="630741" fontAlgn="base">
              <a:lnSpc>
                <a:spcPct val="150000"/>
              </a:lnSpc>
              <a:spcBef>
                <a:spcPts val="654"/>
              </a:spcBef>
              <a:spcAft>
                <a:spcPts val="654"/>
              </a:spcAft>
              <a:defRPr/>
            </a:pPr>
            <a:r>
              <a:rPr lang="it-IT" altLang="it-IT" sz="3053" dirty="0">
                <a:solidFill>
                  <a:srgbClr val="0000FF"/>
                </a:solidFill>
                <a:latin typeface="Calibri" panose="020F0502020204030204" pitchFamily="34" charset="0"/>
              </a:rPr>
              <a:t>Inno</a:t>
            </a:r>
            <a:r>
              <a:rPr lang="it-IT" altLang="it-IT" sz="3053">
                <a:solidFill>
                  <a:srgbClr val="0000FF"/>
                </a:solidFill>
                <a:latin typeface="Calibri" panose="020F0502020204030204" pitchFamily="34" charset="0"/>
              </a:rPr>
              <a:t>: 191</a:t>
            </a:r>
            <a:endParaRPr lang="it-IT" altLang="it-IT" sz="3053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10100821" y="6725967"/>
            <a:ext cx="425344" cy="4461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1012"/>
            <a:endParaRPr lang="it-IT" sz="1578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135772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139769" y="7010603"/>
            <a:ext cx="402964" cy="329670"/>
          </a:xfrm>
        </p:spPr>
        <p:txBody>
          <a:bodyPr/>
          <a:lstStyle/>
          <a:p>
            <a:pPr algn="ctr" defTabSz="762899"/>
            <a:fld id="{D4355BF7-A82E-455A-93A5-37B2D85595E0}" type="slidenum">
              <a:rPr lang="it-IT" sz="1454" b="1">
                <a:solidFill>
                  <a:prstClr val="black"/>
                </a:solidFill>
                <a:latin typeface="Calibri" panose="020F0502020204030204"/>
              </a:rPr>
              <a:pPr algn="ctr" defTabSz="762899"/>
              <a:t>30</a:t>
            </a:fld>
            <a:endParaRPr lang="it-IT" sz="1454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547702" y="535731"/>
            <a:ext cx="4028716" cy="5397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907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245054" y="1261591"/>
            <a:ext cx="4634012" cy="5397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907" dirty="0">
                <a:solidFill>
                  <a:srgbClr val="FF0000"/>
                </a:solidFill>
                <a:latin typeface="Calibri" panose="020F0502020204030204" pitchFamily="34" charset="0"/>
              </a:rPr>
              <a:t>Giovedì 2 luglio 2026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2019042" y="2527151"/>
            <a:ext cx="7597445" cy="39939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35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Preghiera </a:t>
            </a:r>
            <a:r>
              <a:rPr lang="it-IT" altLang="it-IT" sz="2907">
                <a:solidFill>
                  <a:prstClr val="black"/>
                </a:solidFill>
                <a:latin typeface="Calibri" panose="020F0502020204030204" pitchFamily="34" charset="0"/>
              </a:rPr>
              <a:t>- Roberto</a:t>
            </a:r>
            <a:endParaRPr lang="it-IT" altLang="it-IT" sz="290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47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Studio  biblico </a:t>
            </a:r>
            <a:endParaRPr kumimoji="0" lang="it-IT" sz="2285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249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9877062" y="6585734"/>
            <a:ext cx="405098" cy="4248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62899"/>
            <a:endParaRPr lang="it-IT" sz="1502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832224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139769" y="7010603"/>
            <a:ext cx="402964" cy="329670"/>
          </a:xfrm>
        </p:spPr>
        <p:txBody>
          <a:bodyPr/>
          <a:lstStyle/>
          <a:p>
            <a:pPr algn="ctr" defTabSz="762899"/>
            <a:fld id="{D4355BF7-A82E-455A-93A5-37B2D85595E0}" type="slidenum">
              <a:rPr lang="it-IT" sz="1454" b="1">
                <a:solidFill>
                  <a:prstClr val="black"/>
                </a:solidFill>
                <a:latin typeface="Calibri" panose="020F0502020204030204"/>
              </a:rPr>
              <a:pPr algn="ctr" defTabSz="762899"/>
              <a:t>31</a:t>
            </a:fld>
            <a:endParaRPr lang="it-IT" sz="1454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547702" y="535731"/>
            <a:ext cx="4028716" cy="5397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907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245054" y="1261591"/>
            <a:ext cx="4634012" cy="5397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907" dirty="0">
                <a:solidFill>
                  <a:srgbClr val="FF0000"/>
                </a:solidFill>
                <a:latin typeface="Calibri" panose="020F0502020204030204" pitchFamily="34" charset="0"/>
              </a:rPr>
              <a:t>Giovedì 9 luglio 2026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2019042" y="2527151"/>
            <a:ext cx="7597445" cy="39939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245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Preghiera </a:t>
            </a:r>
            <a:r>
              <a:rPr lang="it-IT" altLang="it-IT" sz="2907">
                <a:solidFill>
                  <a:prstClr val="black"/>
                </a:solidFill>
                <a:latin typeface="Calibri" panose="020F0502020204030204" pitchFamily="34" charset="0"/>
              </a:rPr>
              <a:t>- Luca</a:t>
            </a:r>
            <a:endParaRPr lang="it-IT" altLang="it-IT" sz="290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220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Studio  biblico </a:t>
            </a:r>
            <a:endParaRPr kumimoji="0" lang="it-IT" sz="2285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284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9877062" y="6585734"/>
            <a:ext cx="405098" cy="4248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62899"/>
            <a:endParaRPr lang="it-IT" sz="1502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958559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139769" y="7010603"/>
            <a:ext cx="402964" cy="329670"/>
          </a:xfrm>
        </p:spPr>
        <p:txBody>
          <a:bodyPr/>
          <a:lstStyle/>
          <a:p>
            <a:pPr algn="ctr" defTabSz="762899"/>
            <a:fld id="{D4355BF7-A82E-455A-93A5-37B2D85595E0}" type="slidenum">
              <a:rPr lang="it-IT" sz="1454" b="1">
                <a:solidFill>
                  <a:prstClr val="black"/>
                </a:solidFill>
                <a:latin typeface="Calibri" panose="020F0502020204030204"/>
              </a:rPr>
              <a:pPr algn="ctr" defTabSz="762899"/>
              <a:t>32</a:t>
            </a:fld>
            <a:endParaRPr lang="it-IT" sz="1454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547702" y="535731"/>
            <a:ext cx="4028716" cy="5397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907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245054" y="1261591"/>
            <a:ext cx="4634012" cy="5397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907" dirty="0">
                <a:solidFill>
                  <a:srgbClr val="FF0000"/>
                </a:solidFill>
                <a:latin typeface="Calibri" panose="020F0502020204030204" pitchFamily="34" charset="0"/>
              </a:rPr>
              <a:t>Giovedì 16 luglio 2026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2019042" y="2527151"/>
            <a:ext cx="7597445" cy="39939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158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Preghiera </a:t>
            </a:r>
            <a:r>
              <a:rPr lang="it-IT" altLang="it-IT" sz="2907">
                <a:solidFill>
                  <a:prstClr val="black"/>
                </a:solidFill>
                <a:latin typeface="Calibri" panose="020F0502020204030204" pitchFamily="34" charset="0"/>
              </a:rPr>
              <a:t>- Franco</a:t>
            </a:r>
            <a:endParaRPr lang="it-IT" altLang="it-IT" sz="290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243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Studio  biblico </a:t>
            </a:r>
            <a:endParaRPr kumimoji="0" lang="it-IT" sz="2285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230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9877062" y="6585734"/>
            <a:ext cx="405098" cy="4248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62899"/>
            <a:endParaRPr lang="it-IT" sz="1502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263291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139769" y="7010603"/>
            <a:ext cx="402964" cy="329670"/>
          </a:xfrm>
        </p:spPr>
        <p:txBody>
          <a:bodyPr/>
          <a:lstStyle/>
          <a:p>
            <a:pPr algn="ctr" defTabSz="762899"/>
            <a:fld id="{D4355BF7-A82E-455A-93A5-37B2D85595E0}" type="slidenum">
              <a:rPr lang="it-IT" sz="1454" b="1">
                <a:solidFill>
                  <a:prstClr val="black"/>
                </a:solidFill>
                <a:latin typeface="Calibri" panose="020F0502020204030204"/>
              </a:rPr>
              <a:pPr algn="ctr" defTabSz="762899"/>
              <a:t>33</a:t>
            </a:fld>
            <a:endParaRPr lang="it-IT" sz="1454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547702" y="535731"/>
            <a:ext cx="4028716" cy="5397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907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245054" y="1261591"/>
            <a:ext cx="4634012" cy="5397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907" dirty="0">
                <a:solidFill>
                  <a:srgbClr val="FF0000"/>
                </a:solidFill>
                <a:latin typeface="Calibri" panose="020F0502020204030204" pitchFamily="34" charset="0"/>
              </a:rPr>
              <a:t>Giovedì 23 luglio 2026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2019042" y="2527151"/>
            <a:ext cx="7597445" cy="39939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218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Preghiera </a:t>
            </a:r>
            <a:r>
              <a:rPr lang="it-IT" altLang="it-IT" sz="2907">
                <a:solidFill>
                  <a:prstClr val="black"/>
                </a:solidFill>
                <a:latin typeface="Calibri" panose="020F0502020204030204" pitchFamily="34" charset="0"/>
              </a:rPr>
              <a:t>- Roberto</a:t>
            </a:r>
            <a:endParaRPr lang="it-IT" altLang="it-IT" sz="290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189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Studio  biblico </a:t>
            </a:r>
            <a:endParaRPr kumimoji="0" lang="it-IT" sz="2285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159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9877062" y="6585734"/>
            <a:ext cx="405098" cy="4248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62899"/>
            <a:endParaRPr lang="it-IT" sz="1502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53768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139769" y="7010603"/>
            <a:ext cx="402964" cy="329670"/>
          </a:xfrm>
        </p:spPr>
        <p:txBody>
          <a:bodyPr/>
          <a:lstStyle/>
          <a:p>
            <a:pPr algn="ctr" defTabSz="762899"/>
            <a:fld id="{D4355BF7-A82E-455A-93A5-37B2D85595E0}" type="slidenum">
              <a:rPr lang="it-IT" sz="1454" b="1">
                <a:solidFill>
                  <a:prstClr val="black"/>
                </a:solidFill>
                <a:latin typeface="Calibri" panose="020F0502020204030204"/>
              </a:rPr>
              <a:pPr algn="ctr" defTabSz="762899"/>
              <a:t>34</a:t>
            </a:fld>
            <a:endParaRPr lang="it-IT" sz="1454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547702" y="535731"/>
            <a:ext cx="4028716" cy="5397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907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245054" y="1261591"/>
            <a:ext cx="4634012" cy="5397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907" dirty="0">
                <a:solidFill>
                  <a:srgbClr val="FF0000"/>
                </a:solidFill>
                <a:latin typeface="Calibri" panose="020F0502020204030204" pitchFamily="34" charset="0"/>
              </a:rPr>
              <a:t>Giovedì 30 luglio 2026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2032690" y="2563868"/>
            <a:ext cx="7597445" cy="39939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237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Preghiera </a:t>
            </a:r>
            <a:r>
              <a:rPr lang="it-IT" altLang="it-IT" sz="2907">
                <a:solidFill>
                  <a:prstClr val="black"/>
                </a:solidFill>
                <a:latin typeface="Calibri" panose="020F0502020204030204" pitchFamily="34" charset="0"/>
              </a:rPr>
              <a:t>- Luca</a:t>
            </a:r>
            <a:endParaRPr lang="it-IT" altLang="it-IT" sz="290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226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Studio  biblico </a:t>
            </a:r>
            <a:endParaRPr kumimoji="0" lang="it-IT" sz="2285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200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9877062" y="6585734"/>
            <a:ext cx="405098" cy="4248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62899"/>
            <a:endParaRPr lang="it-IT" sz="1502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7108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139769" y="7010603"/>
            <a:ext cx="402964" cy="329670"/>
          </a:xfrm>
        </p:spPr>
        <p:txBody>
          <a:bodyPr/>
          <a:lstStyle/>
          <a:p>
            <a:pPr algn="ctr" defTabSz="762899"/>
            <a:fld id="{D4355BF7-A82E-455A-93A5-37B2D85595E0}" type="slidenum">
              <a:rPr lang="it-IT" sz="1454" b="1">
                <a:solidFill>
                  <a:prstClr val="black"/>
                </a:solidFill>
                <a:latin typeface="Calibri" panose="020F0502020204030204"/>
              </a:rPr>
              <a:pPr algn="ctr" defTabSz="762899"/>
              <a:t>35</a:t>
            </a:fld>
            <a:endParaRPr lang="it-IT" sz="1454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547702" y="535731"/>
            <a:ext cx="4028716" cy="5397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907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245054" y="1261591"/>
            <a:ext cx="4634012" cy="5397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907" dirty="0">
                <a:solidFill>
                  <a:srgbClr val="FF0000"/>
                </a:solidFill>
                <a:latin typeface="Calibri" panose="020F0502020204030204" pitchFamily="34" charset="0"/>
              </a:rPr>
              <a:t>Giovedì 6 agosto 2026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2032690" y="2563868"/>
            <a:ext cx="7597445" cy="39939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184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Preghiera </a:t>
            </a:r>
            <a:r>
              <a:rPr lang="it-IT" altLang="it-IT" sz="2907">
                <a:solidFill>
                  <a:prstClr val="black"/>
                </a:solidFill>
                <a:latin typeface="Calibri" panose="020F0502020204030204" pitchFamily="34" charset="0"/>
              </a:rPr>
              <a:t>- Roberto</a:t>
            </a:r>
            <a:endParaRPr lang="it-IT" altLang="it-IT" sz="290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131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Studio  biblico </a:t>
            </a:r>
            <a:endParaRPr kumimoji="0" lang="it-IT" sz="2285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266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9877062" y="6585734"/>
            <a:ext cx="405098" cy="4248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62899"/>
            <a:endParaRPr lang="it-IT" sz="1502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102629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139769" y="7010603"/>
            <a:ext cx="402964" cy="329670"/>
          </a:xfrm>
        </p:spPr>
        <p:txBody>
          <a:bodyPr/>
          <a:lstStyle/>
          <a:p>
            <a:pPr marL="0" marR="0" lvl="0" indent="0" algn="ctr" defTabSz="7628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355BF7-A82E-455A-93A5-37B2D85595E0}" type="slidenum">
              <a:rPr kumimoji="0" lang="it-IT" sz="1454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76289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it-IT" sz="1454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547702" y="535731"/>
            <a:ext cx="4028716" cy="5397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60073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it-IT" altLang="it-IT" sz="290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245054" y="1261591"/>
            <a:ext cx="4634012" cy="5397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60073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it-IT" altLang="it-IT" sz="290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Giovedì 13 agosto 2026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2032690" y="2563868"/>
            <a:ext cx="7597445" cy="39939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600730" rtl="0" eaLnBrk="1" fontAlgn="base" latinLnBrk="0" hangingPunct="1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buClrTx/>
              <a:buSzTx/>
              <a:buFontTx/>
              <a:buNone/>
              <a:tabLst/>
              <a:defRPr/>
            </a:pPr>
            <a:r>
              <a:rPr kumimoji="1" lang="it-IT" altLang="it-IT" sz="2907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Inno: 208</a:t>
            </a:r>
            <a:endParaRPr kumimoji="1" lang="it-IT" altLang="it-IT" sz="290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600730" rtl="0" eaLnBrk="1" fontAlgn="base" latinLnBrk="0" hangingPunct="1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buClrTx/>
              <a:buSzTx/>
              <a:buFontTx/>
              <a:buNone/>
              <a:tabLst/>
              <a:defRPr/>
            </a:pPr>
            <a:r>
              <a:rPr kumimoji="1" lang="it-IT" altLang="it-IT" sz="290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Preghiera - Luca</a:t>
            </a:r>
            <a:endParaRPr kumimoji="1" lang="it-IT" altLang="it-IT" sz="2907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600730" rtl="0" eaLnBrk="1" fontAlgn="base" latinLnBrk="0" hangingPunct="1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buClrTx/>
              <a:buSzTx/>
              <a:buFontTx/>
              <a:buNone/>
              <a:tabLst/>
              <a:defRPr/>
            </a:pPr>
            <a:r>
              <a:rPr kumimoji="1" lang="it-IT" altLang="it-IT" sz="2907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187</a:t>
            </a:r>
            <a:endParaRPr kumimoji="1" lang="it-IT" altLang="it-IT" sz="290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600730" rtl="0" eaLnBrk="1" fontAlgn="base" latinLnBrk="0" hangingPunct="1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buClrTx/>
              <a:buSzTx/>
              <a:buFontTx/>
              <a:buNone/>
              <a:tabLst/>
              <a:defRPr/>
            </a:pPr>
            <a:r>
              <a:rPr kumimoji="1" lang="it-IT" altLang="it-IT" sz="290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Studio  biblico </a:t>
            </a:r>
            <a:endParaRPr kumimoji="0" lang="it-IT" sz="2285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l" defTabSz="600730" rtl="0" eaLnBrk="1" fontAlgn="base" latinLnBrk="0" hangingPunct="1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buClrTx/>
              <a:buSzTx/>
              <a:buFontTx/>
              <a:buNone/>
              <a:tabLst/>
              <a:defRPr/>
            </a:pPr>
            <a:r>
              <a:rPr kumimoji="1" lang="it-IT" altLang="it-IT" sz="2907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Inno: 178</a:t>
            </a:r>
            <a:endParaRPr kumimoji="1" lang="it-IT" altLang="it-IT" sz="2907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9877062" y="6585734"/>
            <a:ext cx="405098" cy="4248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6289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502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55743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376659" y="7172070"/>
            <a:ext cx="423103" cy="346146"/>
          </a:xfrm>
        </p:spPr>
        <p:txBody>
          <a:bodyPr/>
          <a:lstStyle/>
          <a:p>
            <a:pPr algn="ctr" defTabSz="801012"/>
            <a:fld id="{D4355BF7-A82E-455A-93A5-37B2D85595E0}" type="slidenum">
              <a:rPr lang="it-IT" sz="1526" b="1">
                <a:solidFill>
                  <a:prstClr val="black"/>
                </a:solidFill>
                <a:latin typeface="Calibri" panose="020F0502020204030204"/>
              </a:rPr>
              <a:pPr algn="ctr" defTabSz="801012"/>
              <a:t>37</a:t>
            </a:fld>
            <a:endParaRPr lang="it-IT" sz="1526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10100821" y="6725967"/>
            <a:ext cx="425344" cy="4461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1012"/>
            <a:endParaRPr lang="it-IT" sz="1578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1882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376659" y="7172070"/>
            <a:ext cx="423103" cy="346146"/>
          </a:xfrm>
        </p:spPr>
        <p:txBody>
          <a:bodyPr/>
          <a:lstStyle/>
          <a:p>
            <a:pPr algn="ctr" defTabSz="801012"/>
            <a:fld id="{D4355BF7-A82E-455A-93A5-37B2D85595E0}" type="slidenum">
              <a:rPr lang="it-IT" sz="1526" b="1">
                <a:solidFill>
                  <a:prstClr val="black"/>
                </a:solidFill>
                <a:latin typeface="Calibri" panose="020F0502020204030204"/>
              </a:rPr>
              <a:pPr algn="ctr" defTabSz="801012"/>
              <a:t>4</a:t>
            </a:fld>
            <a:endParaRPr lang="it-IT" sz="1526" b="1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64398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376659" y="7172070"/>
            <a:ext cx="423103" cy="346146"/>
          </a:xfrm>
        </p:spPr>
        <p:txBody>
          <a:bodyPr/>
          <a:lstStyle/>
          <a:p>
            <a:pPr algn="ctr" defTabSz="801012"/>
            <a:fld id="{D4355BF7-A82E-455A-93A5-37B2D85595E0}" type="slidenum">
              <a:rPr lang="it-IT" sz="1526" b="1">
                <a:solidFill>
                  <a:prstClr val="black"/>
                </a:solidFill>
                <a:latin typeface="Calibri" panose="020F0502020204030204"/>
              </a:rPr>
              <a:pPr algn="ctr" defTabSz="801012"/>
              <a:t>5</a:t>
            </a:fld>
            <a:endParaRPr lang="it-IT" sz="1526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455133" y="373597"/>
            <a:ext cx="4230063" cy="562142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30741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3053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137358" y="1219702"/>
            <a:ext cx="4865611" cy="562142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3074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3053" dirty="0">
                <a:solidFill>
                  <a:srgbClr val="FF0000"/>
                </a:solidFill>
                <a:latin typeface="Calibri" panose="020F0502020204030204" pitchFamily="34" charset="0"/>
              </a:rPr>
              <a:t>Giovedì 1 gennaio 2026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1850074" y="2464544"/>
            <a:ext cx="7977150" cy="426142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30741" fontAlgn="base">
              <a:lnSpc>
                <a:spcPct val="150000"/>
              </a:lnSpc>
              <a:spcBef>
                <a:spcPts val="654"/>
              </a:spcBef>
              <a:spcAft>
                <a:spcPts val="654"/>
              </a:spcAft>
              <a:defRPr/>
            </a:pPr>
            <a:r>
              <a:rPr lang="it-IT" altLang="it-IT" sz="3053" dirty="0">
                <a:solidFill>
                  <a:srgbClr val="0000FF"/>
                </a:solidFill>
                <a:latin typeface="Calibri" panose="020F0502020204030204" pitchFamily="34" charset="0"/>
              </a:rPr>
              <a:t>Inno: 208</a:t>
            </a:r>
            <a:endParaRPr lang="it-IT" altLang="it-IT" sz="3053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30741" fontAlgn="base">
              <a:lnSpc>
                <a:spcPct val="150000"/>
              </a:lnSpc>
              <a:spcBef>
                <a:spcPts val="654"/>
              </a:spcBef>
              <a:spcAft>
                <a:spcPts val="654"/>
              </a:spcAft>
              <a:defRPr/>
            </a:pPr>
            <a:r>
              <a:rPr lang="it-IT" altLang="it-IT" sz="3053" dirty="0">
                <a:latin typeface="Calibri" panose="020F0502020204030204" pitchFamily="34" charset="0"/>
              </a:rPr>
              <a:t>Preghiera - Franco</a:t>
            </a:r>
            <a:endParaRPr lang="it-IT" altLang="it-IT" sz="3053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30741" fontAlgn="base">
              <a:lnSpc>
                <a:spcPct val="150000"/>
              </a:lnSpc>
              <a:spcBef>
                <a:spcPts val="654"/>
              </a:spcBef>
              <a:spcAft>
                <a:spcPts val="654"/>
              </a:spcAft>
              <a:defRPr/>
            </a:pPr>
            <a:r>
              <a:rPr lang="it-IT" altLang="it-IT" sz="3053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187</a:t>
            </a:r>
            <a:endParaRPr lang="it-IT" altLang="it-IT" sz="3053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30741" fontAlgn="base">
              <a:lnSpc>
                <a:spcPct val="150000"/>
              </a:lnSpc>
              <a:spcBef>
                <a:spcPts val="654"/>
              </a:spcBef>
              <a:spcAft>
                <a:spcPts val="654"/>
              </a:spcAft>
              <a:defRPr/>
            </a:pPr>
            <a:r>
              <a:rPr lang="it-IT" altLang="it-IT" sz="3053" dirty="0">
                <a:latin typeface="Calibri" panose="020F0502020204030204" pitchFamily="34" charset="0"/>
              </a:rPr>
              <a:t>Studio  biblico - Galati 6 </a:t>
            </a:r>
            <a:r>
              <a:rPr lang="it-IT" altLang="it-IT" dirty="0">
                <a:latin typeface="Calibri" panose="020F0502020204030204" pitchFamily="34" charset="0"/>
              </a:rPr>
              <a:t>(</a:t>
            </a:r>
            <a:r>
              <a:rPr lang="it-IT" altLang="it-IT" dirty="0" err="1">
                <a:latin typeface="Calibri" panose="020F0502020204030204" pitchFamily="34" charset="0"/>
              </a:rPr>
              <a:t>sost</a:t>
            </a:r>
            <a:r>
              <a:rPr lang="it-IT" altLang="it-IT" dirty="0">
                <a:latin typeface="Calibri" panose="020F0502020204030204" pitchFamily="34" charset="0"/>
              </a:rPr>
              <a:t>. Con Studio sulla Pietra)</a:t>
            </a:r>
            <a:endParaRPr kumimoji="0" lang="it-IT" dirty="0">
              <a:latin typeface="Calibri" panose="020F0502020204030204" pitchFamily="34" charset="0"/>
            </a:endParaRPr>
          </a:p>
          <a:p>
            <a:pPr defTabSz="630741" fontAlgn="base">
              <a:lnSpc>
                <a:spcPct val="150000"/>
              </a:lnSpc>
              <a:spcBef>
                <a:spcPts val="654"/>
              </a:spcBef>
              <a:spcAft>
                <a:spcPts val="654"/>
              </a:spcAft>
              <a:defRPr/>
            </a:pPr>
            <a:r>
              <a:rPr lang="it-IT" altLang="it-IT" sz="3053" dirty="0">
                <a:solidFill>
                  <a:srgbClr val="0000FF"/>
                </a:solidFill>
                <a:latin typeface="Calibri" panose="020F0502020204030204" pitchFamily="34" charset="0"/>
              </a:rPr>
              <a:t>Inno: 178</a:t>
            </a:r>
            <a:endParaRPr lang="it-IT" altLang="it-IT" sz="3053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10100821" y="6725967"/>
            <a:ext cx="425344" cy="4461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1012"/>
            <a:endParaRPr lang="it-IT" sz="1578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48272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139769" y="7010603"/>
            <a:ext cx="402964" cy="329670"/>
          </a:xfrm>
        </p:spPr>
        <p:txBody>
          <a:bodyPr/>
          <a:lstStyle/>
          <a:p>
            <a:pPr algn="ctr" defTabSz="762899"/>
            <a:fld id="{D4355BF7-A82E-455A-93A5-37B2D85595E0}" type="slidenum">
              <a:rPr lang="it-IT" sz="1454" b="1">
                <a:solidFill>
                  <a:prstClr val="black"/>
                </a:solidFill>
                <a:latin typeface="Calibri" panose="020F0502020204030204"/>
              </a:rPr>
              <a:pPr algn="ctr" defTabSz="762899"/>
              <a:t>6</a:t>
            </a:fld>
            <a:endParaRPr lang="it-IT" sz="1454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547702" y="535731"/>
            <a:ext cx="4028716" cy="5397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907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245052" y="1341563"/>
            <a:ext cx="4634012" cy="5397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907" dirty="0">
                <a:solidFill>
                  <a:srgbClr val="FF0000"/>
                </a:solidFill>
                <a:latin typeface="Calibri" panose="020F0502020204030204" pitchFamily="34" charset="0"/>
              </a:rPr>
              <a:t>Giovedì 8 gennaio 2026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2019042" y="2527151"/>
            <a:ext cx="7597445" cy="39939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149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Preghiera - Roberto</a:t>
            </a:r>
            <a:endParaRPr lang="it-IT" altLang="it-IT" sz="290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201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Studio  biblico - Galati 6</a:t>
            </a:r>
            <a:endParaRPr kumimoji="0" lang="it-IT" sz="2285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179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9877062" y="6585734"/>
            <a:ext cx="405098" cy="4248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62899"/>
            <a:endParaRPr lang="it-IT" sz="1502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59899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139769" y="7010603"/>
            <a:ext cx="402964" cy="329670"/>
          </a:xfrm>
        </p:spPr>
        <p:txBody>
          <a:bodyPr/>
          <a:lstStyle/>
          <a:p>
            <a:pPr algn="ctr" defTabSz="762899"/>
            <a:fld id="{D4355BF7-A82E-455A-93A5-37B2D85595E0}" type="slidenum">
              <a:rPr lang="it-IT" sz="1454" b="1">
                <a:solidFill>
                  <a:prstClr val="black"/>
                </a:solidFill>
                <a:latin typeface="Calibri" panose="020F0502020204030204"/>
              </a:rPr>
              <a:pPr algn="ctr" defTabSz="762899"/>
              <a:t>7</a:t>
            </a:fld>
            <a:endParaRPr lang="it-IT" sz="1454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547702" y="535731"/>
            <a:ext cx="4028716" cy="5397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907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245052" y="1341563"/>
            <a:ext cx="4634012" cy="5397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907">
                <a:solidFill>
                  <a:srgbClr val="FF0000"/>
                </a:solidFill>
                <a:latin typeface="Calibri" panose="020F0502020204030204" pitchFamily="34" charset="0"/>
              </a:rPr>
              <a:t>Giovedì 15 </a:t>
            </a:r>
            <a:r>
              <a:rPr lang="it-IT" altLang="it-IT" sz="2907" dirty="0">
                <a:solidFill>
                  <a:srgbClr val="FF0000"/>
                </a:solidFill>
                <a:latin typeface="Calibri" panose="020F0502020204030204" pitchFamily="34" charset="0"/>
              </a:rPr>
              <a:t>gennaio 2026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2019042" y="2527151"/>
            <a:ext cx="7597445" cy="39939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131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Preghiera - Franco</a:t>
            </a:r>
            <a:endParaRPr lang="it-IT" altLang="it-IT" sz="290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170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Studio  biblico </a:t>
            </a:r>
            <a:endParaRPr kumimoji="0" lang="it-IT" sz="2285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138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9877062" y="6585734"/>
            <a:ext cx="405098" cy="4248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62899"/>
            <a:endParaRPr lang="it-IT" sz="1502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09962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139769" y="7010603"/>
            <a:ext cx="402964" cy="329670"/>
          </a:xfrm>
        </p:spPr>
        <p:txBody>
          <a:bodyPr/>
          <a:lstStyle/>
          <a:p>
            <a:pPr algn="ctr" defTabSz="762899"/>
            <a:fld id="{D4355BF7-A82E-455A-93A5-37B2D85595E0}" type="slidenum">
              <a:rPr lang="it-IT" sz="1454" b="1">
                <a:solidFill>
                  <a:prstClr val="black"/>
                </a:solidFill>
                <a:latin typeface="Calibri" panose="020F0502020204030204"/>
              </a:rPr>
              <a:pPr algn="ctr" defTabSz="762899"/>
              <a:t>8</a:t>
            </a:fld>
            <a:endParaRPr lang="it-IT" sz="1454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547702" y="535731"/>
            <a:ext cx="4028716" cy="5397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907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245052" y="1341563"/>
            <a:ext cx="4634012" cy="5397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907" dirty="0">
                <a:solidFill>
                  <a:srgbClr val="FF0000"/>
                </a:solidFill>
                <a:latin typeface="Calibri" panose="020F0502020204030204" pitchFamily="34" charset="0"/>
              </a:rPr>
              <a:t>Giovedì 22 gennaio 2026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2019042" y="2527151"/>
            <a:ext cx="7597445" cy="39939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136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Preghiera </a:t>
            </a:r>
            <a:r>
              <a:rPr lang="it-IT" altLang="it-IT" sz="2907">
                <a:solidFill>
                  <a:prstClr val="black"/>
                </a:solidFill>
                <a:latin typeface="Calibri" panose="020F0502020204030204" pitchFamily="34" charset="0"/>
              </a:rPr>
              <a:t>- Luca</a:t>
            </a:r>
            <a:endParaRPr lang="it-IT" altLang="it-IT" sz="290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129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Studio  biblico </a:t>
            </a:r>
            <a:endParaRPr kumimoji="0" lang="it-IT" sz="2285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135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9877062" y="6585734"/>
            <a:ext cx="405098" cy="4248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62899"/>
            <a:endParaRPr lang="it-IT" sz="1502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48523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0139769" y="7010603"/>
            <a:ext cx="402964" cy="329670"/>
          </a:xfrm>
        </p:spPr>
        <p:txBody>
          <a:bodyPr/>
          <a:lstStyle/>
          <a:p>
            <a:pPr algn="ctr" defTabSz="762899"/>
            <a:fld id="{D4355BF7-A82E-455A-93A5-37B2D85595E0}" type="slidenum">
              <a:rPr lang="it-IT" sz="1454" b="1">
                <a:solidFill>
                  <a:prstClr val="black"/>
                </a:solidFill>
                <a:latin typeface="Calibri" panose="020F0502020204030204"/>
              </a:rPr>
              <a:pPr algn="ctr" defTabSz="762899"/>
              <a:t>9</a:t>
            </a:fld>
            <a:endParaRPr lang="it-IT" sz="1454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 Box 21"/>
          <p:cNvSpPr txBox="1">
            <a:spLocks noChangeArrowheads="1"/>
          </p:cNvSpPr>
          <p:nvPr/>
        </p:nvSpPr>
        <p:spPr bwMode="auto">
          <a:xfrm>
            <a:off x="3547702" y="535731"/>
            <a:ext cx="4028716" cy="539700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907" kern="0" dirty="0">
                <a:solidFill>
                  <a:srgbClr val="000000"/>
                </a:solidFill>
                <a:latin typeface="Calibri" panose="020F0502020204030204" pitchFamily="34" charset="0"/>
              </a:rPr>
              <a:t>ORDINE DELLO STUDIO</a:t>
            </a:r>
          </a:p>
        </p:txBody>
      </p:sp>
      <p:sp>
        <p:nvSpPr>
          <p:cNvPr id="4" name="CasellaDiTesto 1"/>
          <p:cNvSpPr txBox="1">
            <a:spLocks noChangeArrowheads="1"/>
          </p:cNvSpPr>
          <p:nvPr/>
        </p:nvSpPr>
        <p:spPr bwMode="auto">
          <a:xfrm>
            <a:off x="3245052" y="1341563"/>
            <a:ext cx="4634012" cy="5397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60073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altLang="it-IT" sz="2907" dirty="0">
                <a:solidFill>
                  <a:srgbClr val="FF0000"/>
                </a:solidFill>
                <a:latin typeface="Calibri" panose="020F0502020204030204" pitchFamily="34" charset="0"/>
              </a:rPr>
              <a:t>Giovedì 29 gennaio 2026</a:t>
            </a:r>
          </a:p>
        </p:txBody>
      </p:sp>
      <p:sp>
        <p:nvSpPr>
          <p:cNvPr id="6" name="Text Box 29"/>
          <p:cNvSpPr txBox="1">
            <a:spLocks noChangeArrowheads="1"/>
          </p:cNvSpPr>
          <p:nvPr/>
        </p:nvSpPr>
        <p:spPr bwMode="auto">
          <a:xfrm>
            <a:off x="2019042" y="2527151"/>
            <a:ext cx="7597445" cy="399397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Inno: 114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Preghiera - Roberto</a:t>
            </a:r>
            <a:endParaRPr lang="it-IT" altLang="it-IT" sz="2907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Inno: 102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prstClr val="black"/>
                </a:solidFill>
                <a:latin typeface="Calibri" panose="020F0502020204030204" pitchFamily="34" charset="0"/>
              </a:rPr>
              <a:t>Studio  biblico </a:t>
            </a:r>
            <a:endParaRPr kumimoji="0" lang="it-IT" sz="2285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defTabSz="600730" fontAlgn="base">
              <a:lnSpc>
                <a:spcPct val="150000"/>
              </a:lnSpc>
              <a:spcBef>
                <a:spcPts val="622"/>
              </a:spcBef>
              <a:spcAft>
                <a:spcPts val="622"/>
              </a:spcAft>
              <a:defRPr/>
            </a:pPr>
            <a:r>
              <a:rPr lang="it-IT" altLang="it-IT" sz="2907" dirty="0">
                <a:solidFill>
                  <a:srgbClr val="0000FF"/>
                </a:solidFill>
                <a:latin typeface="Calibri" panose="020F0502020204030204" pitchFamily="34" charset="0"/>
              </a:rPr>
              <a:t>Inno</a:t>
            </a:r>
            <a:r>
              <a:rPr lang="it-IT" altLang="it-IT" sz="2907">
                <a:solidFill>
                  <a:srgbClr val="0000FF"/>
                </a:solidFill>
                <a:latin typeface="Calibri" panose="020F0502020204030204" pitchFamily="34" charset="0"/>
              </a:rPr>
              <a:t>: 137</a:t>
            </a:r>
            <a:endParaRPr lang="it-IT" altLang="it-IT" sz="2907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Freccia in giù 1">
            <a:hlinkClick r:id="" action="ppaction://noaction"/>
          </p:cNvPr>
          <p:cNvSpPr/>
          <p:nvPr/>
        </p:nvSpPr>
        <p:spPr>
          <a:xfrm>
            <a:off x="9877062" y="6585734"/>
            <a:ext cx="405098" cy="4248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62899"/>
            <a:endParaRPr lang="it-IT" sz="1502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13492357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1855</TotalTime>
  <Words>795</Words>
  <Application>Microsoft Office PowerPoint</Application>
  <PresentationFormat>Personalizzato</PresentationFormat>
  <Paragraphs>282</Paragraphs>
  <Slides>37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37</vt:i4>
      </vt:variant>
    </vt:vector>
  </HeadingPairs>
  <TitlesOfParts>
    <vt:vector size="42" baseType="lpstr">
      <vt:lpstr>Arial</vt:lpstr>
      <vt:lpstr>Calibri</vt:lpstr>
      <vt:lpstr>Calibri Light</vt:lpstr>
      <vt:lpstr>1_Tema di Office</vt:lpstr>
      <vt:lpstr>2_Tema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Franco</dc:creator>
  <cp:lastModifiedBy>Franco</cp:lastModifiedBy>
  <cp:revision>355</cp:revision>
  <cp:lastPrinted>2018-07-09T15:55:14Z</cp:lastPrinted>
  <dcterms:created xsi:type="dcterms:W3CDTF">2018-07-07T14:56:37Z</dcterms:created>
  <dcterms:modified xsi:type="dcterms:W3CDTF">2026-08-12T15:59:12Z</dcterms:modified>
</cp:coreProperties>
</file>