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0" r:id="rId2"/>
  </p:sldMasterIdLst>
  <p:sldIdLst>
    <p:sldId id="444" r:id="rId3"/>
    <p:sldId id="445" r:id="rId4"/>
    <p:sldId id="446" r:id="rId5"/>
    <p:sldId id="396" r:id="rId6"/>
    <p:sldId id="447" r:id="rId7"/>
    <p:sldId id="448" r:id="rId8"/>
    <p:sldId id="340" r:id="rId9"/>
  </p:sldIdLst>
  <p:sldSz cx="10799763" cy="7559675"/>
  <p:notesSz cx="10002838" cy="6881813"/>
  <p:defaultTextStyle>
    <a:defPPr>
      <a:defRPr lang="it-IT"/>
    </a:defPPr>
    <a:lvl1pPr marL="0" algn="l" defTabSz="981700" rtl="0" eaLnBrk="1" latinLnBrk="0" hangingPunct="1">
      <a:defRPr sz="1932" kern="1200">
        <a:solidFill>
          <a:schemeClr val="tx1"/>
        </a:solidFill>
        <a:latin typeface="+mn-lt"/>
        <a:ea typeface="+mn-ea"/>
        <a:cs typeface="+mn-cs"/>
      </a:defRPr>
    </a:lvl1pPr>
    <a:lvl2pPr marL="490850" algn="l" defTabSz="981700" rtl="0" eaLnBrk="1" latinLnBrk="0" hangingPunct="1">
      <a:defRPr sz="1932" kern="1200">
        <a:solidFill>
          <a:schemeClr val="tx1"/>
        </a:solidFill>
        <a:latin typeface="+mn-lt"/>
        <a:ea typeface="+mn-ea"/>
        <a:cs typeface="+mn-cs"/>
      </a:defRPr>
    </a:lvl2pPr>
    <a:lvl3pPr marL="981700" algn="l" defTabSz="981700" rtl="0" eaLnBrk="1" latinLnBrk="0" hangingPunct="1">
      <a:defRPr sz="1932" kern="1200">
        <a:solidFill>
          <a:schemeClr val="tx1"/>
        </a:solidFill>
        <a:latin typeface="+mn-lt"/>
        <a:ea typeface="+mn-ea"/>
        <a:cs typeface="+mn-cs"/>
      </a:defRPr>
    </a:lvl3pPr>
    <a:lvl4pPr marL="1472550" algn="l" defTabSz="981700" rtl="0" eaLnBrk="1" latinLnBrk="0" hangingPunct="1">
      <a:defRPr sz="1932" kern="1200">
        <a:solidFill>
          <a:schemeClr val="tx1"/>
        </a:solidFill>
        <a:latin typeface="+mn-lt"/>
        <a:ea typeface="+mn-ea"/>
        <a:cs typeface="+mn-cs"/>
      </a:defRPr>
    </a:lvl4pPr>
    <a:lvl5pPr marL="1963400" algn="l" defTabSz="981700" rtl="0" eaLnBrk="1" latinLnBrk="0" hangingPunct="1">
      <a:defRPr sz="1932" kern="1200">
        <a:solidFill>
          <a:schemeClr val="tx1"/>
        </a:solidFill>
        <a:latin typeface="+mn-lt"/>
        <a:ea typeface="+mn-ea"/>
        <a:cs typeface="+mn-cs"/>
      </a:defRPr>
    </a:lvl5pPr>
    <a:lvl6pPr marL="2454250" algn="l" defTabSz="981700" rtl="0" eaLnBrk="1" latinLnBrk="0" hangingPunct="1">
      <a:defRPr sz="1932" kern="1200">
        <a:solidFill>
          <a:schemeClr val="tx1"/>
        </a:solidFill>
        <a:latin typeface="+mn-lt"/>
        <a:ea typeface="+mn-ea"/>
        <a:cs typeface="+mn-cs"/>
      </a:defRPr>
    </a:lvl6pPr>
    <a:lvl7pPr marL="2945100" algn="l" defTabSz="981700" rtl="0" eaLnBrk="1" latinLnBrk="0" hangingPunct="1">
      <a:defRPr sz="1932" kern="1200">
        <a:solidFill>
          <a:schemeClr val="tx1"/>
        </a:solidFill>
        <a:latin typeface="+mn-lt"/>
        <a:ea typeface="+mn-ea"/>
        <a:cs typeface="+mn-cs"/>
      </a:defRPr>
    </a:lvl7pPr>
    <a:lvl8pPr marL="3435949" algn="l" defTabSz="981700" rtl="0" eaLnBrk="1" latinLnBrk="0" hangingPunct="1">
      <a:defRPr sz="1932" kern="1200">
        <a:solidFill>
          <a:schemeClr val="tx1"/>
        </a:solidFill>
        <a:latin typeface="+mn-lt"/>
        <a:ea typeface="+mn-ea"/>
        <a:cs typeface="+mn-cs"/>
      </a:defRPr>
    </a:lvl8pPr>
    <a:lvl9pPr marL="3926799" algn="l" defTabSz="981700" rtl="0" eaLnBrk="1" latinLnBrk="0" hangingPunct="1">
      <a:defRPr sz="193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40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FF"/>
    <a:srgbClr val="000066"/>
    <a:srgbClr val="DCF8EB"/>
    <a:srgbClr val="A7EDCC"/>
    <a:srgbClr val="0033CC"/>
    <a:srgbClr val="89E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541" autoAdjust="0"/>
    <p:restoredTop sz="94660"/>
  </p:normalViewPr>
  <p:slideViewPr>
    <p:cSldViewPr snapToGrid="0">
      <p:cViewPr varScale="1">
        <p:scale>
          <a:sx n="56" d="100"/>
          <a:sy n="56" d="100"/>
        </p:scale>
        <p:origin x="96" y="1212"/>
      </p:cViewPr>
      <p:guideLst>
        <p:guide orient="horz" pos="2381"/>
        <p:guide pos="340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9982" y="1237197"/>
            <a:ext cx="9179799" cy="2631887"/>
          </a:xfrm>
        </p:spPr>
        <p:txBody>
          <a:bodyPr anchor="b"/>
          <a:lstStyle>
            <a:lvl1pPr algn="ctr">
              <a:defRPr sz="6541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9971" y="3970580"/>
            <a:ext cx="8099822" cy="1825171"/>
          </a:xfrm>
        </p:spPr>
        <p:txBody>
          <a:bodyPr/>
          <a:lstStyle>
            <a:lvl1pPr marL="0" indent="0" algn="ctr">
              <a:buNone/>
              <a:defRPr sz="2616"/>
            </a:lvl1pPr>
            <a:lvl2pPr marL="498439" indent="0" algn="ctr">
              <a:buNone/>
              <a:defRPr sz="2180"/>
            </a:lvl2pPr>
            <a:lvl3pPr marL="996879" indent="0" algn="ctr">
              <a:buNone/>
              <a:defRPr sz="1962"/>
            </a:lvl3pPr>
            <a:lvl4pPr marL="1495318" indent="0" algn="ctr">
              <a:buNone/>
              <a:defRPr sz="1744"/>
            </a:lvl4pPr>
            <a:lvl5pPr marL="1993758" indent="0" algn="ctr">
              <a:buNone/>
              <a:defRPr sz="1744"/>
            </a:lvl5pPr>
            <a:lvl6pPr marL="2492197" indent="0" algn="ctr">
              <a:buNone/>
              <a:defRPr sz="1744"/>
            </a:lvl6pPr>
            <a:lvl7pPr marL="2990637" indent="0" algn="ctr">
              <a:buNone/>
              <a:defRPr sz="1744"/>
            </a:lvl7pPr>
            <a:lvl8pPr marL="3489076" indent="0" algn="ctr">
              <a:buNone/>
              <a:defRPr sz="1744"/>
            </a:lvl8pPr>
            <a:lvl9pPr marL="3987516" indent="0" algn="ctr">
              <a:buNone/>
              <a:defRPr sz="1744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01012"/>
            <a:fld id="{B7466531-0171-4BE3-A920-F34A6D88BE33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07/01/2026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01012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01012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994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01012"/>
            <a:fld id="{0101DCB9-D506-49E8-AA97-AB23D0D0B229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07/01/2026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01012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01012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0738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28582" y="402483"/>
            <a:ext cx="2328699" cy="640647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485" y="402483"/>
            <a:ext cx="6851100" cy="6406475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01012"/>
            <a:fld id="{FCBF9C51-298C-4494-9310-3A7C0A790A06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07/01/2026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01012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01012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94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9982" y="1237197"/>
            <a:ext cx="9179799" cy="2631887"/>
          </a:xfrm>
        </p:spPr>
        <p:txBody>
          <a:bodyPr anchor="b"/>
          <a:lstStyle>
            <a:lvl1pPr algn="ctr">
              <a:defRPr sz="6229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9971" y="3970582"/>
            <a:ext cx="8099822" cy="1825171"/>
          </a:xfrm>
        </p:spPr>
        <p:txBody>
          <a:bodyPr/>
          <a:lstStyle>
            <a:lvl1pPr marL="0" indent="0" algn="ctr">
              <a:buNone/>
              <a:defRPr sz="2492"/>
            </a:lvl1pPr>
            <a:lvl2pPr marL="474723" indent="0" algn="ctr">
              <a:buNone/>
              <a:defRPr sz="2076"/>
            </a:lvl2pPr>
            <a:lvl3pPr marL="949447" indent="0" algn="ctr">
              <a:buNone/>
              <a:defRPr sz="1868"/>
            </a:lvl3pPr>
            <a:lvl4pPr marL="1424169" indent="0" algn="ctr">
              <a:buNone/>
              <a:defRPr sz="1662"/>
            </a:lvl4pPr>
            <a:lvl5pPr marL="1898893" indent="0" algn="ctr">
              <a:buNone/>
              <a:defRPr sz="1662"/>
            </a:lvl5pPr>
            <a:lvl6pPr marL="2373615" indent="0" algn="ctr">
              <a:buNone/>
              <a:defRPr sz="1662"/>
            </a:lvl6pPr>
            <a:lvl7pPr marL="2848339" indent="0" algn="ctr">
              <a:buNone/>
              <a:defRPr sz="1662"/>
            </a:lvl7pPr>
            <a:lvl8pPr marL="3323062" indent="0" algn="ctr">
              <a:buNone/>
              <a:defRPr sz="1662"/>
            </a:lvl8pPr>
            <a:lvl9pPr marL="3797785" indent="0" algn="ctr">
              <a:buNone/>
              <a:defRPr sz="1662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762899"/>
            <a:fld id="{B7466531-0171-4BE3-A920-F34A6D88BE33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07/01/2026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762899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62899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04077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762899"/>
            <a:fld id="{57ABCB7A-55B9-468B-8A4B-39D45F9A9118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07/01/2026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762899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62899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27082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860" y="1884673"/>
            <a:ext cx="9314796" cy="3144614"/>
          </a:xfrm>
        </p:spPr>
        <p:txBody>
          <a:bodyPr anchor="b"/>
          <a:lstStyle>
            <a:lvl1pPr>
              <a:defRPr sz="6229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860" y="5059036"/>
            <a:ext cx="9314796" cy="1653678"/>
          </a:xfrm>
        </p:spPr>
        <p:txBody>
          <a:bodyPr/>
          <a:lstStyle>
            <a:lvl1pPr marL="0" indent="0">
              <a:buNone/>
              <a:defRPr sz="2492">
                <a:solidFill>
                  <a:schemeClr val="tx1"/>
                </a:solidFill>
              </a:defRPr>
            </a:lvl1pPr>
            <a:lvl2pPr marL="474723" indent="0">
              <a:buNone/>
              <a:defRPr sz="2076">
                <a:solidFill>
                  <a:schemeClr val="tx1">
                    <a:tint val="75000"/>
                  </a:schemeClr>
                </a:solidFill>
              </a:defRPr>
            </a:lvl2pPr>
            <a:lvl3pPr marL="949447" indent="0">
              <a:buNone/>
              <a:defRPr sz="1868">
                <a:solidFill>
                  <a:schemeClr val="tx1">
                    <a:tint val="75000"/>
                  </a:schemeClr>
                </a:solidFill>
              </a:defRPr>
            </a:lvl3pPr>
            <a:lvl4pPr marL="1424169" indent="0">
              <a:buNone/>
              <a:defRPr sz="1662">
                <a:solidFill>
                  <a:schemeClr val="tx1">
                    <a:tint val="75000"/>
                  </a:schemeClr>
                </a:solidFill>
              </a:defRPr>
            </a:lvl4pPr>
            <a:lvl5pPr marL="1898893" indent="0">
              <a:buNone/>
              <a:defRPr sz="1662">
                <a:solidFill>
                  <a:schemeClr val="tx1">
                    <a:tint val="75000"/>
                  </a:schemeClr>
                </a:solidFill>
              </a:defRPr>
            </a:lvl5pPr>
            <a:lvl6pPr marL="2373615" indent="0">
              <a:buNone/>
              <a:defRPr sz="1662">
                <a:solidFill>
                  <a:schemeClr val="tx1">
                    <a:tint val="75000"/>
                  </a:schemeClr>
                </a:solidFill>
              </a:defRPr>
            </a:lvl6pPr>
            <a:lvl7pPr marL="2848339" indent="0">
              <a:buNone/>
              <a:defRPr sz="1662">
                <a:solidFill>
                  <a:schemeClr val="tx1">
                    <a:tint val="75000"/>
                  </a:schemeClr>
                </a:solidFill>
              </a:defRPr>
            </a:lvl7pPr>
            <a:lvl8pPr marL="3323062" indent="0">
              <a:buNone/>
              <a:defRPr sz="1662">
                <a:solidFill>
                  <a:schemeClr val="tx1">
                    <a:tint val="75000"/>
                  </a:schemeClr>
                </a:solidFill>
              </a:defRPr>
            </a:lvl8pPr>
            <a:lvl9pPr marL="3797785" indent="0">
              <a:buNone/>
              <a:defRPr sz="1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762899"/>
            <a:fld id="{E3E4402C-64CA-4D60-BC46-0D51B5C0909D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07/01/2026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762899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62899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57428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2485" y="2012414"/>
            <a:ext cx="4589899" cy="4796544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67382" y="2012414"/>
            <a:ext cx="4589899" cy="4796544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762899"/>
            <a:fld id="{C062BFDE-82A6-4BF2-ABD5-A5E7E8DAAF7C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07/01/2026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762899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62899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13274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1" y="402485"/>
            <a:ext cx="9314796" cy="1461189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892" y="1853170"/>
            <a:ext cx="4568806" cy="908210"/>
          </a:xfrm>
        </p:spPr>
        <p:txBody>
          <a:bodyPr anchor="b"/>
          <a:lstStyle>
            <a:lvl1pPr marL="0" indent="0">
              <a:buNone/>
              <a:defRPr sz="2492" b="1"/>
            </a:lvl1pPr>
            <a:lvl2pPr marL="474723" indent="0">
              <a:buNone/>
              <a:defRPr sz="2076" b="1"/>
            </a:lvl2pPr>
            <a:lvl3pPr marL="949447" indent="0">
              <a:buNone/>
              <a:defRPr sz="1868" b="1"/>
            </a:lvl3pPr>
            <a:lvl4pPr marL="1424169" indent="0">
              <a:buNone/>
              <a:defRPr sz="1662" b="1"/>
            </a:lvl4pPr>
            <a:lvl5pPr marL="1898893" indent="0">
              <a:buNone/>
              <a:defRPr sz="1662" b="1"/>
            </a:lvl5pPr>
            <a:lvl6pPr marL="2373615" indent="0">
              <a:buNone/>
              <a:defRPr sz="1662" b="1"/>
            </a:lvl6pPr>
            <a:lvl7pPr marL="2848339" indent="0">
              <a:buNone/>
              <a:defRPr sz="1662" b="1"/>
            </a:lvl7pPr>
            <a:lvl8pPr marL="3323062" indent="0">
              <a:buNone/>
              <a:defRPr sz="1662" b="1"/>
            </a:lvl8pPr>
            <a:lvl9pPr marL="3797785" indent="0">
              <a:buNone/>
              <a:defRPr sz="1662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3892" y="2761381"/>
            <a:ext cx="4568806" cy="4061576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67380" y="1853170"/>
            <a:ext cx="4591306" cy="908210"/>
          </a:xfrm>
        </p:spPr>
        <p:txBody>
          <a:bodyPr anchor="b"/>
          <a:lstStyle>
            <a:lvl1pPr marL="0" indent="0">
              <a:buNone/>
              <a:defRPr sz="2492" b="1"/>
            </a:lvl1pPr>
            <a:lvl2pPr marL="474723" indent="0">
              <a:buNone/>
              <a:defRPr sz="2076" b="1"/>
            </a:lvl2pPr>
            <a:lvl3pPr marL="949447" indent="0">
              <a:buNone/>
              <a:defRPr sz="1868" b="1"/>
            </a:lvl3pPr>
            <a:lvl4pPr marL="1424169" indent="0">
              <a:buNone/>
              <a:defRPr sz="1662" b="1"/>
            </a:lvl4pPr>
            <a:lvl5pPr marL="1898893" indent="0">
              <a:buNone/>
              <a:defRPr sz="1662" b="1"/>
            </a:lvl5pPr>
            <a:lvl6pPr marL="2373615" indent="0">
              <a:buNone/>
              <a:defRPr sz="1662" b="1"/>
            </a:lvl6pPr>
            <a:lvl7pPr marL="2848339" indent="0">
              <a:buNone/>
              <a:defRPr sz="1662" b="1"/>
            </a:lvl7pPr>
            <a:lvl8pPr marL="3323062" indent="0">
              <a:buNone/>
              <a:defRPr sz="1662" b="1"/>
            </a:lvl8pPr>
            <a:lvl9pPr marL="3797785" indent="0">
              <a:buNone/>
              <a:defRPr sz="1662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67380" y="2761381"/>
            <a:ext cx="4591306" cy="4061576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762899"/>
            <a:fld id="{1ABA51DD-1FF8-4506-9AE3-0D4233945679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07/01/2026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762899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62899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60297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762899"/>
            <a:fld id="{97A47C96-B45C-42E9-A2BE-9F4630344DC2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07/01/2026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762899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62899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16941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762899"/>
            <a:fld id="{0AD46154-6DFC-471B-A047-BE9B04A06A9E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07/01/2026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762899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62899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48455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3" y="503978"/>
            <a:ext cx="3483205" cy="1763924"/>
          </a:xfrm>
        </p:spPr>
        <p:txBody>
          <a:bodyPr anchor="b"/>
          <a:lstStyle>
            <a:lvl1pPr>
              <a:defRPr sz="3323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1308" y="1088458"/>
            <a:ext cx="5467381" cy="5372269"/>
          </a:xfrm>
        </p:spPr>
        <p:txBody>
          <a:bodyPr/>
          <a:lstStyle>
            <a:lvl1pPr>
              <a:defRPr sz="3323"/>
            </a:lvl1pPr>
            <a:lvl2pPr>
              <a:defRPr sz="2907"/>
            </a:lvl2pPr>
            <a:lvl3pPr>
              <a:defRPr sz="2492"/>
            </a:lvl3pPr>
            <a:lvl4pPr>
              <a:defRPr sz="2076"/>
            </a:lvl4pPr>
            <a:lvl5pPr>
              <a:defRPr sz="2076"/>
            </a:lvl5pPr>
            <a:lvl6pPr>
              <a:defRPr sz="2076"/>
            </a:lvl6pPr>
            <a:lvl7pPr>
              <a:defRPr sz="2076"/>
            </a:lvl7pPr>
            <a:lvl8pPr>
              <a:defRPr sz="2076"/>
            </a:lvl8pPr>
            <a:lvl9pPr>
              <a:defRPr sz="2076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3893" y="2267902"/>
            <a:ext cx="3483205" cy="4201571"/>
          </a:xfrm>
        </p:spPr>
        <p:txBody>
          <a:bodyPr/>
          <a:lstStyle>
            <a:lvl1pPr marL="0" indent="0">
              <a:buNone/>
              <a:defRPr sz="1662"/>
            </a:lvl1pPr>
            <a:lvl2pPr marL="474723" indent="0">
              <a:buNone/>
              <a:defRPr sz="1454"/>
            </a:lvl2pPr>
            <a:lvl3pPr marL="949447" indent="0">
              <a:buNone/>
              <a:defRPr sz="1246"/>
            </a:lvl3pPr>
            <a:lvl4pPr marL="1424169" indent="0">
              <a:buNone/>
              <a:defRPr sz="1038"/>
            </a:lvl4pPr>
            <a:lvl5pPr marL="1898893" indent="0">
              <a:buNone/>
              <a:defRPr sz="1038"/>
            </a:lvl5pPr>
            <a:lvl6pPr marL="2373615" indent="0">
              <a:buNone/>
              <a:defRPr sz="1038"/>
            </a:lvl6pPr>
            <a:lvl7pPr marL="2848339" indent="0">
              <a:buNone/>
              <a:defRPr sz="1038"/>
            </a:lvl7pPr>
            <a:lvl8pPr marL="3323062" indent="0">
              <a:buNone/>
              <a:defRPr sz="1038"/>
            </a:lvl8pPr>
            <a:lvl9pPr marL="3797785" indent="0">
              <a:buNone/>
              <a:defRPr sz="1038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762899"/>
            <a:fld id="{34092A80-C349-4798-A6EC-5A0AED4E6966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07/01/2026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762899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62899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8769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01012"/>
            <a:fld id="{57ABCB7A-55B9-468B-8A4B-39D45F9A9118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07/01/2026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01012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01012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71540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3" y="503978"/>
            <a:ext cx="3483205" cy="1763924"/>
          </a:xfrm>
        </p:spPr>
        <p:txBody>
          <a:bodyPr anchor="b"/>
          <a:lstStyle>
            <a:lvl1pPr>
              <a:defRPr sz="3323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91308" y="1088458"/>
            <a:ext cx="5467381" cy="5372269"/>
          </a:xfrm>
        </p:spPr>
        <p:txBody>
          <a:bodyPr anchor="t"/>
          <a:lstStyle>
            <a:lvl1pPr marL="0" indent="0">
              <a:buNone/>
              <a:defRPr sz="3323"/>
            </a:lvl1pPr>
            <a:lvl2pPr marL="474723" indent="0">
              <a:buNone/>
              <a:defRPr sz="2907"/>
            </a:lvl2pPr>
            <a:lvl3pPr marL="949447" indent="0">
              <a:buNone/>
              <a:defRPr sz="2492"/>
            </a:lvl3pPr>
            <a:lvl4pPr marL="1424169" indent="0">
              <a:buNone/>
              <a:defRPr sz="2076"/>
            </a:lvl4pPr>
            <a:lvl5pPr marL="1898893" indent="0">
              <a:buNone/>
              <a:defRPr sz="2076"/>
            </a:lvl5pPr>
            <a:lvl6pPr marL="2373615" indent="0">
              <a:buNone/>
              <a:defRPr sz="2076"/>
            </a:lvl6pPr>
            <a:lvl7pPr marL="2848339" indent="0">
              <a:buNone/>
              <a:defRPr sz="2076"/>
            </a:lvl7pPr>
            <a:lvl8pPr marL="3323062" indent="0">
              <a:buNone/>
              <a:defRPr sz="2076"/>
            </a:lvl8pPr>
            <a:lvl9pPr marL="3797785" indent="0">
              <a:buNone/>
              <a:defRPr sz="2076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3893" y="2267902"/>
            <a:ext cx="3483205" cy="4201571"/>
          </a:xfrm>
        </p:spPr>
        <p:txBody>
          <a:bodyPr/>
          <a:lstStyle>
            <a:lvl1pPr marL="0" indent="0">
              <a:buNone/>
              <a:defRPr sz="1662"/>
            </a:lvl1pPr>
            <a:lvl2pPr marL="474723" indent="0">
              <a:buNone/>
              <a:defRPr sz="1454"/>
            </a:lvl2pPr>
            <a:lvl3pPr marL="949447" indent="0">
              <a:buNone/>
              <a:defRPr sz="1246"/>
            </a:lvl3pPr>
            <a:lvl4pPr marL="1424169" indent="0">
              <a:buNone/>
              <a:defRPr sz="1038"/>
            </a:lvl4pPr>
            <a:lvl5pPr marL="1898893" indent="0">
              <a:buNone/>
              <a:defRPr sz="1038"/>
            </a:lvl5pPr>
            <a:lvl6pPr marL="2373615" indent="0">
              <a:buNone/>
              <a:defRPr sz="1038"/>
            </a:lvl6pPr>
            <a:lvl7pPr marL="2848339" indent="0">
              <a:buNone/>
              <a:defRPr sz="1038"/>
            </a:lvl7pPr>
            <a:lvl8pPr marL="3323062" indent="0">
              <a:buNone/>
              <a:defRPr sz="1038"/>
            </a:lvl8pPr>
            <a:lvl9pPr marL="3797785" indent="0">
              <a:buNone/>
              <a:defRPr sz="1038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762899"/>
            <a:fld id="{DF4836C6-AC57-44EF-9A6B-8BF8D77D7387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07/01/2026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762899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62899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97241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762899"/>
            <a:fld id="{0101DCB9-D506-49E8-AA97-AB23D0D0B229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07/01/2026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762899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62899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76283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28582" y="402484"/>
            <a:ext cx="2328699" cy="6406474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486" y="402484"/>
            <a:ext cx="6851100" cy="6406474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762899"/>
            <a:fld id="{FCBF9C51-298C-4494-9310-3A7C0A790A06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07/01/2026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762899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62899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6495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860" y="1884672"/>
            <a:ext cx="9314796" cy="3144614"/>
          </a:xfrm>
        </p:spPr>
        <p:txBody>
          <a:bodyPr anchor="b"/>
          <a:lstStyle>
            <a:lvl1pPr>
              <a:defRPr sz="6541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860" y="5059036"/>
            <a:ext cx="9314796" cy="1653678"/>
          </a:xfrm>
        </p:spPr>
        <p:txBody>
          <a:bodyPr/>
          <a:lstStyle>
            <a:lvl1pPr marL="0" indent="0">
              <a:buNone/>
              <a:defRPr sz="2616">
                <a:solidFill>
                  <a:schemeClr val="tx1"/>
                </a:solidFill>
              </a:defRPr>
            </a:lvl1pPr>
            <a:lvl2pPr marL="498439" indent="0">
              <a:buNone/>
              <a:defRPr sz="2180">
                <a:solidFill>
                  <a:schemeClr val="tx1">
                    <a:tint val="75000"/>
                  </a:schemeClr>
                </a:solidFill>
              </a:defRPr>
            </a:lvl2pPr>
            <a:lvl3pPr marL="996879" indent="0">
              <a:buNone/>
              <a:defRPr sz="1962">
                <a:solidFill>
                  <a:schemeClr val="tx1">
                    <a:tint val="75000"/>
                  </a:schemeClr>
                </a:solidFill>
              </a:defRPr>
            </a:lvl3pPr>
            <a:lvl4pPr marL="1495318" indent="0">
              <a:buNone/>
              <a:defRPr sz="1744">
                <a:solidFill>
                  <a:schemeClr val="tx1">
                    <a:tint val="75000"/>
                  </a:schemeClr>
                </a:solidFill>
              </a:defRPr>
            </a:lvl4pPr>
            <a:lvl5pPr marL="1993758" indent="0">
              <a:buNone/>
              <a:defRPr sz="1744">
                <a:solidFill>
                  <a:schemeClr val="tx1">
                    <a:tint val="75000"/>
                  </a:schemeClr>
                </a:solidFill>
              </a:defRPr>
            </a:lvl5pPr>
            <a:lvl6pPr marL="2492197" indent="0">
              <a:buNone/>
              <a:defRPr sz="1744">
                <a:solidFill>
                  <a:schemeClr val="tx1">
                    <a:tint val="75000"/>
                  </a:schemeClr>
                </a:solidFill>
              </a:defRPr>
            </a:lvl6pPr>
            <a:lvl7pPr marL="2990637" indent="0">
              <a:buNone/>
              <a:defRPr sz="1744">
                <a:solidFill>
                  <a:schemeClr val="tx1">
                    <a:tint val="75000"/>
                  </a:schemeClr>
                </a:solidFill>
              </a:defRPr>
            </a:lvl7pPr>
            <a:lvl8pPr marL="3489076" indent="0">
              <a:buNone/>
              <a:defRPr sz="1744">
                <a:solidFill>
                  <a:schemeClr val="tx1">
                    <a:tint val="75000"/>
                  </a:schemeClr>
                </a:solidFill>
              </a:defRPr>
            </a:lvl8pPr>
            <a:lvl9pPr marL="3987516" indent="0">
              <a:buNone/>
              <a:defRPr sz="17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01012"/>
            <a:fld id="{E3E4402C-64CA-4D60-BC46-0D51B5C0909D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07/01/2026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01012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01012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4921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2484" y="2012414"/>
            <a:ext cx="4589899" cy="4796544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67381" y="2012414"/>
            <a:ext cx="4589899" cy="4796544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01012"/>
            <a:fld id="{C062BFDE-82A6-4BF2-ABD5-A5E7E8DAAF7C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07/01/2026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01012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01012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3958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1" y="402485"/>
            <a:ext cx="9314796" cy="1461188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892" y="1853171"/>
            <a:ext cx="4568806" cy="908210"/>
          </a:xfrm>
        </p:spPr>
        <p:txBody>
          <a:bodyPr anchor="b"/>
          <a:lstStyle>
            <a:lvl1pPr marL="0" indent="0">
              <a:buNone/>
              <a:defRPr sz="2616" b="1"/>
            </a:lvl1pPr>
            <a:lvl2pPr marL="498439" indent="0">
              <a:buNone/>
              <a:defRPr sz="2180" b="1"/>
            </a:lvl2pPr>
            <a:lvl3pPr marL="996879" indent="0">
              <a:buNone/>
              <a:defRPr sz="1962" b="1"/>
            </a:lvl3pPr>
            <a:lvl4pPr marL="1495318" indent="0">
              <a:buNone/>
              <a:defRPr sz="1744" b="1"/>
            </a:lvl4pPr>
            <a:lvl5pPr marL="1993758" indent="0">
              <a:buNone/>
              <a:defRPr sz="1744" b="1"/>
            </a:lvl5pPr>
            <a:lvl6pPr marL="2492197" indent="0">
              <a:buNone/>
              <a:defRPr sz="1744" b="1"/>
            </a:lvl6pPr>
            <a:lvl7pPr marL="2990637" indent="0">
              <a:buNone/>
              <a:defRPr sz="1744" b="1"/>
            </a:lvl7pPr>
            <a:lvl8pPr marL="3489076" indent="0">
              <a:buNone/>
              <a:defRPr sz="1744" b="1"/>
            </a:lvl8pPr>
            <a:lvl9pPr marL="3987516" indent="0">
              <a:buNone/>
              <a:defRPr sz="1744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3892" y="2761381"/>
            <a:ext cx="4568806" cy="4061576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67380" y="1853171"/>
            <a:ext cx="4591306" cy="908210"/>
          </a:xfrm>
        </p:spPr>
        <p:txBody>
          <a:bodyPr anchor="b"/>
          <a:lstStyle>
            <a:lvl1pPr marL="0" indent="0">
              <a:buNone/>
              <a:defRPr sz="2616" b="1"/>
            </a:lvl1pPr>
            <a:lvl2pPr marL="498439" indent="0">
              <a:buNone/>
              <a:defRPr sz="2180" b="1"/>
            </a:lvl2pPr>
            <a:lvl3pPr marL="996879" indent="0">
              <a:buNone/>
              <a:defRPr sz="1962" b="1"/>
            </a:lvl3pPr>
            <a:lvl4pPr marL="1495318" indent="0">
              <a:buNone/>
              <a:defRPr sz="1744" b="1"/>
            </a:lvl4pPr>
            <a:lvl5pPr marL="1993758" indent="0">
              <a:buNone/>
              <a:defRPr sz="1744" b="1"/>
            </a:lvl5pPr>
            <a:lvl6pPr marL="2492197" indent="0">
              <a:buNone/>
              <a:defRPr sz="1744" b="1"/>
            </a:lvl6pPr>
            <a:lvl7pPr marL="2990637" indent="0">
              <a:buNone/>
              <a:defRPr sz="1744" b="1"/>
            </a:lvl7pPr>
            <a:lvl8pPr marL="3489076" indent="0">
              <a:buNone/>
              <a:defRPr sz="1744" b="1"/>
            </a:lvl8pPr>
            <a:lvl9pPr marL="3987516" indent="0">
              <a:buNone/>
              <a:defRPr sz="1744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67380" y="2761381"/>
            <a:ext cx="4591306" cy="4061576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01012"/>
            <a:fld id="{1ABA51DD-1FF8-4506-9AE3-0D4233945679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07/01/2026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01012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01012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9247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01012"/>
            <a:fld id="{97A47C96-B45C-42E9-A2BE-9F4630344DC2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07/01/2026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01012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01012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8892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01012"/>
            <a:fld id="{0AD46154-6DFC-471B-A047-BE9B04A06A9E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07/01/2026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01012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01012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4112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1" y="503978"/>
            <a:ext cx="3483205" cy="1763924"/>
          </a:xfrm>
        </p:spPr>
        <p:txBody>
          <a:bodyPr anchor="b"/>
          <a:lstStyle>
            <a:lvl1pPr>
              <a:defRPr sz="3489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1306" y="1088456"/>
            <a:ext cx="5467381" cy="5372269"/>
          </a:xfrm>
        </p:spPr>
        <p:txBody>
          <a:bodyPr/>
          <a:lstStyle>
            <a:lvl1pPr>
              <a:defRPr sz="3489"/>
            </a:lvl1pPr>
            <a:lvl2pPr>
              <a:defRPr sz="3053"/>
            </a:lvl2pPr>
            <a:lvl3pPr>
              <a:defRPr sz="2616"/>
            </a:lvl3pPr>
            <a:lvl4pPr>
              <a:defRPr sz="2180"/>
            </a:lvl4pPr>
            <a:lvl5pPr>
              <a:defRPr sz="2180"/>
            </a:lvl5pPr>
            <a:lvl6pPr>
              <a:defRPr sz="2180"/>
            </a:lvl6pPr>
            <a:lvl7pPr>
              <a:defRPr sz="2180"/>
            </a:lvl7pPr>
            <a:lvl8pPr>
              <a:defRPr sz="2180"/>
            </a:lvl8pPr>
            <a:lvl9pPr>
              <a:defRPr sz="218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3891" y="2267902"/>
            <a:ext cx="3483205" cy="4201570"/>
          </a:xfrm>
        </p:spPr>
        <p:txBody>
          <a:bodyPr/>
          <a:lstStyle>
            <a:lvl1pPr marL="0" indent="0">
              <a:buNone/>
              <a:defRPr sz="1744"/>
            </a:lvl1pPr>
            <a:lvl2pPr marL="498439" indent="0">
              <a:buNone/>
              <a:defRPr sz="1526"/>
            </a:lvl2pPr>
            <a:lvl3pPr marL="996879" indent="0">
              <a:buNone/>
              <a:defRPr sz="1308"/>
            </a:lvl3pPr>
            <a:lvl4pPr marL="1495318" indent="0">
              <a:buNone/>
              <a:defRPr sz="1090"/>
            </a:lvl4pPr>
            <a:lvl5pPr marL="1993758" indent="0">
              <a:buNone/>
              <a:defRPr sz="1090"/>
            </a:lvl5pPr>
            <a:lvl6pPr marL="2492197" indent="0">
              <a:buNone/>
              <a:defRPr sz="1090"/>
            </a:lvl6pPr>
            <a:lvl7pPr marL="2990637" indent="0">
              <a:buNone/>
              <a:defRPr sz="1090"/>
            </a:lvl7pPr>
            <a:lvl8pPr marL="3489076" indent="0">
              <a:buNone/>
              <a:defRPr sz="1090"/>
            </a:lvl8pPr>
            <a:lvl9pPr marL="3987516" indent="0">
              <a:buNone/>
              <a:defRPr sz="109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01012"/>
            <a:fld id="{34092A80-C349-4798-A6EC-5A0AED4E6966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07/01/2026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01012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01012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4174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1" y="503978"/>
            <a:ext cx="3483205" cy="1763924"/>
          </a:xfrm>
        </p:spPr>
        <p:txBody>
          <a:bodyPr anchor="b"/>
          <a:lstStyle>
            <a:lvl1pPr>
              <a:defRPr sz="3489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91306" y="1088456"/>
            <a:ext cx="5467381" cy="5372269"/>
          </a:xfrm>
        </p:spPr>
        <p:txBody>
          <a:bodyPr anchor="t"/>
          <a:lstStyle>
            <a:lvl1pPr marL="0" indent="0">
              <a:buNone/>
              <a:defRPr sz="3489"/>
            </a:lvl1pPr>
            <a:lvl2pPr marL="498439" indent="0">
              <a:buNone/>
              <a:defRPr sz="3053"/>
            </a:lvl2pPr>
            <a:lvl3pPr marL="996879" indent="0">
              <a:buNone/>
              <a:defRPr sz="2616"/>
            </a:lvl3pPr>
            <a:lvl4pPr marL="1495318" indent="0">
              <a:buNone/>
              <a:defRPr sz="2180"/>
            </a:lvl4pPr>
            <a:lvl5pPr marL="1993758" indent="0">
              <a:buNone/>
              <a:defRPr sz="2180"/>
            </a:lvl5pPr>
            <a:lvl6pPr marL="2492197" indent="0">
              <a:buNone/>
              <a:defRPr sz="2180"/>
            </a:lvl6pPr>
            <a:lvl7pPr marL="2990637" indent="0">
              <a:buNone/>
              <a:defRPr sz="2180"/>
            </a:lvl7pPr>
            <a:lvl8pPr marL="3489076" indent="0">
              <a:buNone/>
              <a:defRPr sz="2180"/>
            </a:lvl8pPr>
            <a:lvl9pPr marL="3987516" indent="0">
              <a:buNone/>
              <a:defRPr sz="218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3891" y="2267902"/>
            <a:ext cx="3483205" cy="4201570"/>
          </a:xfrm>
        </p:spPr>
        <p:txBody>
          <a:bodyPr/>
          <a:lstStyle>
            <a:lvl1pPr marL="0" indent="0">
              <a:buNone/>
              <a:defRPr sz="1744"/>
            </a:lvl1pPr>
            <a:lvl2pPr marL="498439" indent="0">
              <a:buNone/>
              <a:defRPr sz="1526"/>
            </a:lvl2pPr>
            <a:lvl3pPr marL="996879" indent="0">
              <a:buNone/>
              <a:defRPr sz="1308"/>
            </a:lvl3pPr>
            <a:lvl4pPr marL="1495318" indent="0">
              <a:buNone/>
              <a:defRPr sz="1090"/>
            </a:lvl4pPr>
            <a:lvl5pPr marL="1993758" indent="0">
              <a:buNone/>
              <a:defRPr sz="1090"/>
            </a:lvl5pPr>
            <a:lvl6pPr marL="2492197" indent="0">
              <a:buNone/>
              <a:defRPr sz="1090"/>
            </a:lvl6pPr>
            <a:lvl7pPr marL="2990637" indent="0">
              <a:buNone/>
              <a:defRPr sz="1090"/>
            </a:lvl7pPr>
            <a:lvl8pPr marL="3489076" indent="0">
              <a:buNone/>
              <a:defRPr sz="1090"/>
            </a:lvl8pPr>
            <a:lvl9pPr marL="3987516" indent="0">
              <a:buNone/>
              <a:defRPr sz="109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01012"/>
            <a:fld id="{DF4836C6-AC57-44EF-9A6B-8BF8D77D7387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07/01/2026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01012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01012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028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9ED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42485" y="402485"/>
            <a:ext cx="9314796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2485" y="2012414"/>
            <a:ext cx="9314796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2484" y="7006701"/>
            <a:ext cx="242994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01012"/>
            <a:fld id="{F80058EF-BDB0-4F23-B6CA-8712EDFFD531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07/01/2026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77423" y="7006701"/>
            <a:ext cx="364492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01012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7333" y="7006701"/>
            <a:ext cx="242994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01012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1147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l" defTabSz="996879" rtl="0" eaLnBrk="1" latinLnBrk="0" hangingPunct="1">
        <a:lnSpc>
          <a:spcPct val="90000"/>
        </a:lnSpc>
        <a:spcBef>
          <a:spcPct val="0"/>
        </a:spcBef>
        <a:buNone/>
        <a:defRPr sz="479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9220" indent="-249220" algn="l" defTabSz="996879" rtl="0" eaLnBrk="1" latinLnBrk="0" hangingPunct="1">
        <a:lnSpc>
          <a:spcPct val="90000"/>
        </a:lnSpc>
        <a:spcBef>
          <a:spcPts val="1090"/>
        </a:spcBef>
        <a:buFont typeface="Arial" panose="020B0604020202020204" pitchFamily="34" charset="0"/>
        <a:buChar char="•"/>
        <a:defRPr sz="3053" kern="1200">
          <a:solidFill>
            <a:schemeClr val="tx1"/>
          </a:solidFill>
          <a:latin typeface="+mn-lt"/>
          <a:ea typeface="+mn-ea"/>
          <a:cs typeface="+mn-cs"/>
        </a:defRPr>
      </a:lvl1pPr>
      <a:lvl2pPr marL="747659" indent="-249220" algn="l" defTabSz="996879" rtl="0" eaLnBrk="1" latinLnBrk="0" hangingPunct="1">
        <a:lnSpc>
          <a:spcPct val="90000"/>
        </a:lnSpc>
        <a:spcBef>
          <a:spcPts val="545"/>
        </a:spcBef>
        <a:buFont typeface="Arial" panose="020B0604020202020204" pitchFamily="34" charset="0"/>
        <a:buChar char="•"/>
        <a:defRPr sz="2616" kern="1200">
          <a:solidFill>
            <a:schemeClr val="tx1"/>
          </a:solidFill>
          <a:latin typeface="+mn-lt"/>
          <a:ea typeface="+mn-ea"/>
          <a:cs typeface="+mn-cs"/>
        </a:defRPr>
      </a:lvl2pPr>
      <a:lvl3pPr marL="1246099" indent="-249220" algn="l" defTabSz="996879" rtl="0" eaLnBrk="1" latinLnBrk="0" hangingPunct="1">
        <a:lnSpc>
          <a:spcPct val="90000"/>
        </a:lnSpc>
        <a:spcBef>
          <a:spcPts val="545"/>
        </a:spcBef>
        <a:buFont typeface="Arial" panose="020B0604020202020204" pitchFamily="34" charset="0"/>
        <a:buChar char="•"/>
        <a:defRPr sz="2180" kern="1200">
          <a:solidFill>
            <a:schemeClr val="tx1"/>
          </a:solidFill>
          <a:latin typeface="+mn-lt"/>
          <a:ea typeface="+mn-ea"/>
          <a:cs typeface="+mn-cs"/>
        </a:defRPr>
      </a:lvl3pPr>
      <a:lvl4pPr marL="1744538" indent="-249220" algn="l" defTabSz="996879" rtl="0" eaLnBrk="1" latinLnBrk="0" hangingPunct="1">
        <a:lnSpc>
          <a:spcPct val="90000"/>
        </a:lnSpc>
        <a:spcBef>
          <a:spcPts val="545"/>
        </a:spcBef>
        <a:buFont typeface="Arial" panose="020B0604020202020204" pitchFamily="34" charset="0"/>
        <a:buChar char="•"/>
        <a:defRPr sz="1962" kern="1200">
          <a:solidFill>
            <a:schemeClr val="tx1"/>
          </a:solidFill>
          <a:latin typeface="+mn-lt"/>
          <a:ea typeface="+mn-ea"/>
          <a:cs typeface="+mn-cs"/>
        </a:defRPr>
      </a:lvl4pPr>
      <a:lvl5pPr marL="2242977" indent="-249220" algn="l" defTabSz="996879" rtl="0" eaLnBrk="1" latinLnBrk="0" hangingPunct="1">
        <a:lnSpc>
          <a:spcPct val="90000"/>
        </a:lnSpc>
        <a:spcBef>
          <a:spcPts val="545"/>
        </a:spcBef>
        <a:buFont typeface="Arial" panose="020B0604020202020204" pitchFamily="34" charset="0"/>
        <a:buChar char="•"/>
        <a:defRPr sz="1962" kern="1200">
          <a:solidFill>
            <a:schemeClr val="tx1"/>
          </a:solidFill>
          <a:latin typeface="+mn-lt"/>
          <a:ea typeface="+mn-ea"/>
          <a:cs typeface="+mn-cs"/>
        </a:defRPr>
      </a:lvl5pPr>
      <a:lvl6pPr marL="2741417" indent="-249220" algn="l" defTabSz="996879" rtl="0" eaLnBrk="1" latinLnBrk="0" hangingPunct="1">
        <a:lnSpc>
          <a:spcPct val="90000"/>
        </a:lnSpc>
        <a:spcBef>
          <a:spcPts val="545"/>
        </a:spcBef>
        <a:buFont typeface="Arial" panose="020B0604020202020204" pitchFamily="34" charset="0"/>
        <a:buChar char="•"/>
        <a:defRPr sz="1962" kern="1200">
          <a:solidFill>
            <a:schemeClr val="tx1"/>
          </a:solidFill>
          <a:latin typeface="+mn-lt"/>
          <a:ea typeface="+mn-ea"/>
          <a:cs typeface="+mn-cs"/>
        </a:defRPr>
      </a:lvl6pPr>
      <a:lvl7pPr marL="3239856" indent="-249220" algn="l" defTabSz="996879" rtl="0" eaLnBrk="1" latinLnBrk="0" hangingPunct="1">
        <a:lnSpc>
          <a:spcPct val="90000"/>
        </a:lnSpc>
        <a:spcBef>
          <a:spcPts val="545"/>
        </a:spcBef>
        <a:buFont typeface="Arial" panose="020B0604020202020204" pitchFamily="34" charset="0"/>
        <a:buChar char="•"/>
        <a:defRPr sz="1962" kern="1200">
          <a:solidFill>
            <a:schemeClr val="tx1"/>
          </a:solidFill>
          <a:latin typeface="+mn-lt"/>
          <a:ea typeface="+mn-ea"/>
          <a:cs typeface="+mn-cs"/>
        </a:defRPr>
      </a:lvl7pPr>
      <a:lvl8pPr marL="3738296" indent="-249220" algn="l" defTabSz="996879" rtl="0" eaLnBrk="1" latinLnBrk="0" hangingPunct="1">
        <a:lnSpc>
          <a:spcPct val="90000"/>
        </a:lnSpc>
        <a:spcBef>
          <a:spcPts val="545"/>
        </a:spcBef>
        <a:buFont typeface="Arial" panose="020B0604020202020204" pitchFamily="34" charset="0"/>
        <a:buChar char="•"/>
        <a:defRPr sz="1962" kern="1200">
          <a:solidFill>
            <a:schemeClr val="tx1"/>
          </a:solidFill>
          <a:latin typeface="+mn-lt"/>
          <a:ea typeface="+mn-ea"/>
          <a:cs typeface="+mn-cs"/>
        </a:defRPr>
      </a:lvl8pPr>
      <a:lvl9pPr marL="4236735" indent="-249220" algn="l" defTabSz="996879" rtl="0" eaLnBrk="1" latinLnBrk="0" hangingPunct="1">
        <a:lnSpc>
          <a:spcPct val="90000"/>
        </a:lnSpc>
        <a:spcBef>
          <a:spcPts val="545"/>
        </a:spcBef>
        <a:buFont typeface="Arial" panose="020B0604020202020204" pitchFamily="34" charset="0"/>
        <a:buChar char="•"/>
        <a:defRPr sz="19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6879" rtl="0" eaLnBrk="1" latinLnBrk="0" hangingPunct="1">
        <a:defRPr sz="1962" kern="1200">
          <a:solidFill>
            <a:schemeClr val="tx1"/>
          </a:solidFill>
          <a:latin typeface="+mn-lt"/>
          <a:ea typeface="+mn-ea"/>
          <a:cs typeface="+mn-cs"/>
        </a:defRPr>
      </a:lvl1pPr>
      <a:lvl2pPr marL="498439" algn="l" defTabSz="996879" rtl="0" eaLnBrk="1" latinLnBrk="0" hangingPunct="1">
        <a:defRPr sz="1962" kern="1200">
          <a:solidFill>
            <a:schemeClr val="tx1"/>
          </a:solidFill>
          <a:latin typeface="+mn-lt"/>
          <a:ea typeface="+mn-ea"/>
          <a:cs typeface="+mn-cs"/>
        </a:defRPr>
      </a:lvl2pPr>
      <a:lvl3pPr marL="996879" algn="l" defTabSz="996879" rtl="0" eaLnBrk="1" latinLnBrk="0" hangingPunct="1">
        <a:defRPr sz="1962" kern="1200">
          <a:solidFill>
            <a:schemeClr val="tx1"/>
          </a:solidFill>
          <a:latin typeface="+mn-lt"/>
          <a:ea typeface="+mn-ea"/>
          <a:cs typeface="+mn-cs"/>
        </a:defRPr>
      </a:lvl3pPr>
      <a:lvl4pPr marL="1495318" algn="l" defTabSz="996879" rtl="0" eaLnBrk="1" latinLnBrk="0" hangingPunct="1">
        <a:defRPr sz="1962" kern="1200">
          <a:solidFill>
            <a:schemeClr val="tx1"/>
          </a:solidFill>
          <a:latin typeface="+mn-lt"/>
          <a:ea typeface="+mn-ea"/>
          <a:cs typeface="+mn-cs"/>
        </a:defRPr>
      </a:lvl4pPr>
      <a:lvl5pPr marL="1993758" algn="l" defTabSz="996879" rtl="0" eaLnBrk="1" latinLnBrk="0" hangingPunct="1">
        <a:defRPr sz="1962" kern="1200">
          <a:solidFill>
            <a:schemeClr val="tx1"/>
          </a:solidFill>
          <a:latin typeface="+mn-lt"/>
          <a:ea typeface="+mn-ea"/>
          <a:cs typeface="+mn-cs"/>
        </a:defRPr>
      </a:lvl5pPr>
      <a:lvl6pPr marL="2492197" algn="l" defTabSz="996879" rtl="0" eaLnBrk="1" latinLnBrk="0" hangingPunct="1">
        <a:defRPr sz="1962" kern="1200">
          <a:solidFill>
            <a:schemeClr val="tx1"/>
          </a:solidFill>
          <a:latin typeface="+mn-lt"/>
          <a:ea typeface="+mn-ea"/>
          <a:cs typeface="+mn-cs"/>
        </a:defRPr>
      </a:lvl6pPr>
      <a:lvl7pPr marL="2990637" algn="l" defTabSz="996879" rtl="0" eaLnBrk="1" latinLnBrk="0" hangingPunct="1">
        <a:defRPr sz="1962" kern="1200">
          <a:solidFill>
            <a:schemeClr val="tx1"/>
          </a:solidFill>
          <a:latin typeface="+mn-lt"/>
          <a:ea typeface="+mn-ea"/>
          <a:cs typeface="+mn-cs"/>
        </a:defRPr>
      </a:lvl7pPr>
      <a:lvl8pPr marL="3489076" algn="l" defTabSz="996879" rtl="0" eaLnBrk="1" latinLnBrk="0" hangingPunct="1">
        <a:defRPr sz="1962" kern="1200">
          <a:solidFill>
            <a:schemeClr val="tx1"/>
          </a:solidFill>
          <a:latin typeface="+mn-lt"/>
          <a:ea typeface="+mn-ea"/>
          <a:cs typeface="+mn-cs"/>
        </a:defRPr>
      </a:lvl8pPr>
      <a:lvl9pPr marL="3987516" algn="l" defTabSz="996879" rtl="0" eaLnBrk="1" latinLnBrk="0" hangingPunct="1">
        <a:defRPr sz="19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9ED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42486" y="402485"/>
            <a:ext cx="9314796" cy="14611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2486" y="2012414"/>
            <a:ext cx="9314796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2485" y="7006702"/>
            <a:ext cx="242994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762899"/>
            <a:fld id="{F80058EF-BDB0-4F23-B6CA-8712EDFFD531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07/01/2026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77425" y="7006702"/>
            <a:ext cx="3644919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762899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7334" y="7006702"/>
            <a:ext cx="242994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762899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6148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l" defTabSz="949447" rtl="0" eaLnBrk="1" latinLnBrk="0" hangingPunct="1">
        <a:lnSpc>
          <a:spcPct val="90000"/>
        </a:lnSpc>
        <a:spcBef>
          <a:spcPct val="0"/>
        </a:spcBef>
        <a:buNone/>
        <a:defRPr sz="456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7362" indent="-237362" algn="l" defTabSz="949447" rtl="0" eaLnBrk="1" latinLnBrk="0" hangingPunct="1">
        <a:lnSpc>
          <a:spcPct val="90000"/>
        </a:lnSpc>
        <a:spcBef>
          <a:spcPts val="1038"/>
        </a:spcBef>
        <a:buFont typeface="Arial" panose="020B0604020202020204" pitchFamily="34" charset="0"/>
        <a:buChar char="•"/>
        <a:defRPr sz="2907" kern="1200">
          <a:solidFill>
            <a:schemeClr val="tx1"/>
          </a:solidFill>
          <a:latin typeface="+mn-lt"/>
          <a:ea typeface="+mn-ea"/>
          <a:cs typeface="+mn-cs"/>
        </a:defRPr>
      </a:lvl1pPr>
      <a:lvl2pPr marL="712084" indent="-237362" algn="l" defTabSz="949447" rtl="0" eaLnBrk="1" latinLnBrk="0" hangingPunct="1">
        <a:lnSpc>
          <a:spcPct val="90000"/>
        </a:lnSpc>
        <a:spcBef>
          <a:spcPts val="520"/>
        </a:spcBef>
        <a:buFont typeface="Arial" panose="020B0604020202020204" pitchFamily="34" charset="0"/>
        <a:buChar char="•"/>
        <a:defRPr sz="2492" kern="1200">
          <a:solidFill>
            <a:schemeClr val="tx1"/>
          </a:solidFill>
          <a:latin typeface="+mn-lt"/>
          <a:ea typeface="+mn-ea"/>
          <a:cs typeface="+mn-cs"/>
        </a:defRPr>
      </a:lvl2pPr>
      <a:lvl3pPr marL="1186808" indent="-237362" algn="l" defTabSz="949447" rtl="0" eaLnBrk="1" latinLnBrk="0" hangingPunct="1">
        <a:lnSpc>
          <a:spcPct val="90000"/>
        </a:lnSpc>
        <a:spcBef>
          <a:spcPts val="520"/>
        </a:spcBef>
        <a:buFont typeface="Arial" panose="020B0604020202020204" pitchFamily="34" charset="0"/>
        <a:buChar char="•"/>
        <a:defRPr sz="2076" kern="1200">
          <a:solidFill>
            <a:schemeClr val="tx1"/>
          </a:solidFill>
          <a:latin typeface="+mn-lt"/>
          <a:ea typeface="+mn-ea"/>
          <a:cs typeface="+mn-cs"/>
        </a:defRPr>
      </a:lvl3pPr>
      <a:lvl4pPr marL="1661531" indent="-237362" algn="l" defTabSz="949447" rtl="0" eaLnBrk="1" latinLnBrk="0" hangingPunct="1">
        <a:lnSpc>
          <a:spcPct val="90000"/>
        </a:lnSpc>
        <a:spcBef>
          <a:spcPts val="520"/>
        </a:spcBef>
        <a:buFont typeface="Arial" panose="020B0604020202020204" pitchFamily="34" charset="0"/>
        <a:buChar char="•"/>
        <a:defRPr sz="1868" kern="1200">
          <a:solidFill>
            <a:schemeClr val="tx1"/>
          </a:solidFill>
          <a:latin typeface="+mn-lt"/>
          <a:ea typeface="+mn-ea"/>
          <a:cs typeface="+mn-cs"/>
        </a:defRPr>
      </a:lvl4pPr>
      <a:lvl5pPr marL="2136254" indent="-237362" algn="l" defTabSz="949447" rtl="0" eaLnBrk="1" latinLnBrk="0" hangingPunct="1">
        <a:lnSpc>
          <a:spcPct val="90000"/>
        </a:lnSpc>
        <a:spcBef>
          <a:spcPts val="520"/>
        </a:spcBef>
        <a:buFont typeface="Arial" panose="020B0604020202020204" pitchFamily="34" charset="0"/>
        <a:buChar char="•"/>
        <a:defRPr sz="1868" kern="1200">
          <a:solidFill>
            <a:schemeClr val="tx1"/>
          </a:solidFill>
          <a:latin typeface="+mn-lt"/>
          <a:ea typeface="+mn-ea"/>
          <a:cs typeface="+mn-cs"/>
        </a:defRPr>
      </a:lvl5pPr>
      <a:lvl6pPr marL="2610978" indent="-237362" algn="l" defTabSz="949447" rtl="0" eaLnBrk="1" latinLnBrk="0" hangingPunct="1">
        <a:lnSpc>
          <a:spcPct val="90000"/>
        </a:lnSpc>
        <a:spcBef>
          <a:spcPts val="520"/>
        </a:spcBef>
        <a:buFont typeface="Arial" panose="020B0604020202020204" pitchFamily="34" charset="0"/>
        <a:buChar char="•"/>
        <a:defRPr sz="1868" kern="1200">
          <a:solidFill>
            <a:schemeClr val="tx1"/>
          </a:solidFill>
          <a:latin typeface="+mn-lt"/>
          <a:ea typeface="+mn-ea"/>
          <a:cs typeface="+mn-cs"/>
        </a:defRPr>
      </a:lvl6pPr>
      <a:lvl7pPr marL="3085699" indent="-237362" algn="l" defTabSz="949447" rtl="0" eaLnBrk="1" latinLnBrk="0" hangingPunct="1">
        <a:lnSpc>
          <a:spcPct val="90000"/>
        </a:lnSpc>
        <a:spcBef>
          <a:spcPts val="520"/>
        </a:spcBef>
        <a:buFont typeface="Arial" panose="020B0604020202020204" pitchFamily="34" charset="0"/>
        <a:buChar char="•"/>
        <a:defRPr sz="1868" kern="1200">
          <a:solidFill>
            <a:schemeClr val="tx1"/>
          </a:solidFill>
          <a:latin typeface="+mn-lt"/>
          <a:ea typeface="+mn-ea"/>
          <a:cs typeface="+mn-cs"/>
        </a:defRPr>
      </a:lvl7pPr>
      <a:lvl8pPr marL="3560424" indent="-237362" algn="l" defTabSz="949447" rtl="0" eaLnBrk="1" latinLnBrk="0" hangingPunct="1">
        <a:lnSpc>
          <a:spcPct val="90000"/>
        </a:lnSpc>
        <a:spcBef>
          <a:spcPts val="520"/>
        </a:spcBef>
        <a:buFont typeface="Arial" panose="020B0604020202020204" pitchFamily="34" charset="0"/>
        <a:buChar char="•"/>
        <a:defRPr sz="1868" kern="1200">
          <a:solidFill>
            <a:schemeClr val="tx1"/>
          </a:solidFill>
          <a:latin typeface="+mn-lt"/>
          <a:ea typeface="+mn-ea"/>
          <a:cs typeface="+mn-cs"/>
        </a:defRPr>
      </a:lvl8pPr>
      <a:lvl9pPr marL="4035146" indent="-237362" algn="l" defTabSz="949447" rtl="0" eaLnBrk="1" latinLnBrk="0" hangingPunct="1">
        <a:lnSpc>
          <a:spcPct val="90000"/>
        </a:lnSpc>
        <a:spcBef>
          <a:spcPts val="520"/>
        </a:spcBef>
        <a:buFont typeface="Arial" panose="020B0604020202020204" pitchFamily="34" charset="0"/>
        <a:buChar char="•"/>
        <a:defRPr sz="186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49447" rtl="0" eaLnBrk="1" latinLnBrk="0" hangingPunct="1">
        <a:defRPr sz="1868" kern="1200">
          <a:solidFill>
            <a:schemeClr val="tx1"/>
          </a:solidFill>
          <a:latin typeface="+mn-lt"/>
          <a:ea typeface="+mn-ea"/>
          <a:cs typeface="+mn-cs"/>
        </a:defRPr>
      </a:lvl1pPr>
      <a:lvl2pPr marL="474723" algn="l" defTabSz="949447" rtl="0" eaLnBrk="1" latinLnBrk="0" hangingPunct="1">
        <a:defRPr sz="1868" kern="1200">
          <a:solidFill>
            <a:schemeClr val="tx1"/>
          </a:solidFill>
          <a:latin typeface="+mn-lt"/>
          <a:ea typeface="+mn-ea"/>
          <a:cs typeface="+mn-cs"/>
        </a:defRPr>
      </a:lvl2pPr>
      <a:lvl3pPr marL="949447" algn="l" defTabSz="949447" rtl="0" eaLnBrk="1" latinLnBrk="0" hangingPunct="1">
        <a:defRPr sz="1868" kern="1200">
          <a:solidFill>
            <a:schemeClr val="tx1"/>
          </a:solidFill>
          <a:latin typeface="+mn-lt"/>
          <a:ea typeface="+mn-ea"/>
          <a:cs typeface="+mn-cs"/>
        </a:defRPr>
      </a:lvl3pPr>
      <a:lvl4pPr marL="1424169" algn="l" defTabSz="949447" rtl="0" eaLnBrk="1" latinLnBrk="0" hangingPunct="1">
        <a:defRPr sz="1868" kern="1200">
          <a:solidFill>
            <a:schemeClr val="tx1"/>
          </a:solidFill>
          <a:latin typeface="+mn-lt"/>
          <a:ea typeface="+mn-ea"/>
          <a:cs typeface="+mn-cs"/>
        </a:defRPr>
      </a:lvl4pPr>
      <a:lvl5pPr marL="1898893" algn="l" defTabSz="949447" rtl="0" eaLnBrk="1" latinLnBrk="0" hangingPunct="1">
        <a:defRPr sz="1868" kern="1200">
          <a:solidFill>
            <a:schemeClr val="tx1"/>
          </a:solidFill>
          <a:latin typeface="+mn-lt"/>
          <a:ea typeface="+mn-ea"/>
          <a:cs typeface="+mn-cs"/>
        </a:defRPr>
      </a:lvl5pPr>
      <a:lvl6pPr marL="2373615" algn="l" defTabSz="949447" rtl="0" eaLnBrk="1" latinLnBrk="0" hangingPunct="1">
        <a:defRPr sz="1868" kern="1200">
          <a:solidFill>
            <a:schemeClr val="tx1"/>
          </a:solidFill>
          <a:latin typeface="+mn-lt"/>
          <a:ea typeface="+mn-ea"/>
          <a:cs typeface="+mn-cs"/>
        </a:defRPr>
      </a:lvl6pPr>
      <a:lvl7pPr marL="2848339" algn="l" defTabSz="949447" rtl="0" eaLnBrk="1" latinLnBrk="0" hangingPunct="1">
        <a:defRPr sz="1868" kern="1200">
          <a:solidFill>
            <a:schemeClr val="tx1"/>
          </a:solidFill>
          <a:latin typeface="+mn-lt"/>
          <a:ea typeface="+mn-ea"/>
          <a:cs typeface="+mn-cs"/>
        </a:defRPr>
      </a:lvl7pPr>
      <a:lvl8pPr marL="3323062" algn="l" defTabSz="949447" rtl="0" eaLnBrk="1" latinLnBrk="0" hangingPunct="1">
        <a:defRPr sz="1868" kern="1200">
          <a:solidFill>
            <a:schemeClr val="tx1"/>
          </a:solidFill>
          <a:latin typeface="+mn-lt"/>
          <a:ea typeface="+mn-ea"/>
          <a:cs typeface="+mn-cs"/>
        </a:defRPr>
      </a:lvl8pPr>
      <a:lvl9pPr marL="3797785" algn="l" defTabSz="949447" rtl="0" eaLnBrk="1" latinLnBrk="0" hangingPunct="1">
        <a:defRPr sz="186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10376659" y="7172070"/>
            <a:ext cx="423103" cy="346146"/>
          </a:xfrm>
        </p:spPr>
        <p:txBody>
          <a:bodyPr/>
          <a:lstStyle/>
          <a:p>
            <a:pPr algn="ctr" defTabSz="801012"/>
            <a:fld id="{D4355BF7-A82E-455A-93A5-37B2D85595E0}" type="slidenum">
              <a:rPr lang="it-IT" sz="1526" b="1">
                <a:solidFill>
                  <a:prstClr val="black"/>
                </a:solidFill>
                <a:latin typeface="Calibri" panose="020F0502020204030204"/>
              </a:rPr>
              <a:pPr algn="ctr" defTabSz="801012"/>
              <a:t>1</a:t>
            </a:fld>
            <a:endParaRPr lang="it-IT" sz="1526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" name="Text Box 21"/>
          <p:cNvSpPr txBox="1">
            <a:spLocks noChangeArrowheads="1"/>
          </p:cNvSpPr>
          <p:nvPr/>
        </p:nvSpPr>
        <p:spPr bwMode="auto">
          <a:xfrm>
            <a:off x="3455133" y="373597"/>
            <a:ext cx="4230063" cy="562142"/>
          </a:xfrm>
          <a:prstGeom prst="rect">
            <a:avLst/>
          </a:prstGeom>
          <a:solidFill>
            <a:srgbClr val="FFFF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30741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it-IT" altLang="it-IT" sz="3053" kern="0" dirty="0">
                <a:solidFill>
                  <a:srgbClr val="000000"/>
                </a:solidFill>
                <a:latin typeface="Calibri" panose="020F0502020204030204" pitchFamily="34" charset="0"/>
              </a:rPr>
              <a:t>ORDINE DELLO STUDIO</a:t>
            </a:r>
          </a:p>
        </p:txBody>
      </p:sp>
      <p:sp>
        <p:nvSpPr>
          <p:cNvPr id="4" name="CasellaDiTesto 1"/>
          <p:cNvSpPr txBox="1">
            <a:spLocks noChangeArrowheads="1"/>
          </p:cNvSpPr>
          <p:nvPr/>
        </p:nvSpPr>
        <p:spPr bwMode="auto">
          <a:xfrm>
            <a:off x="3137358" y="1219702"/>
            <a:ext cx="4865611" cy="562142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30741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z="3053" dirty="0">
                <a:solidFill>
                  <a:srgbClr val="FF0000"/>
                </a:solidFill>
                <a:latin typeface="Calibri" panose="020F0502020204030204" pitchFamily="34" charset="0"/>
              </a:rPr>
              <a:t>Giovedì 11 dicembre 2025</a:t>
            </a:r>
          </a:p>
        </p:txBody>
      </p:sp>
      <p:sp>
        <p:nvSpPr>
          <p:cNvPr id="6" name="Text Box 29"/>
          <p:cNvSpPr txBox="1">
            <a:spLocks noChangeArrowheads="1"/>
          </p:cNvSpPr>
          <p:nvPr/>
        </p:nvSpPr>
        <p:spPr bwMode="auto">
          <a:xfrm>
            <a:off x="1850074" y="2464544"/>
            <a:ext cx="6480194" cy="426142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630741" fontAlgn="base">
              <a:lnSpc>
                <a:spcPct val="150000"/>
              </a:lnSpc>
              <a:spcBef>
                <a:spcPts val="654"/>
              </a:spcBef>
              <a:spcAft>
                <a:spcPts val="654"/>
              </a:spcAft>
              <a:defRPr/>
            </a:pPr>
            <a:r>
              <a:rPr lang="it-IT" altLang="it-IT" sz="3053" dirty="0">
                <a:solidFill>
                  <a:srgbClr val="0000FF"/>
                </a:solidFill>
                <a:latin typeface="Calibri" panose="020F0502020204030204" pitchFamily="34" charset="0"/>
              </a:rPr>
              <a:t>Inno: 218</a:t>
            </a:r>
            <a:endParaRPr lang="it-IT" altLang="it-IT" sz="3053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defTabSz="630741" fontAlgn="base">
              <a:lnSpc>
                <a:spcPct val="150000"/>
              </a:lnSpc>
              <a:spcBef>
                <a:spcPts val="654"/>
              </a:spcBef>
              <a:spcAft>
                <a:spcPts val="654"/>
              </a:spcAft>
              <a:defRPr/>
            </a:pPr>
            <a:r>
              <a:rPr lang="it-IT" altLang="it-IT" sz="3053" dirty="0">
                <a:latin typeface="Calibri" panose="020F0502020204030204" pitchFamily="34" charset="0"/>
              </a:rPr>
              <a:t>Preghiera - Franco</a:t>
            </a:r>
            <a:endParaRPr lang="it-IT" altLang="it-IT" sz="3053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30741" fontAlgn="base">
              <a:lnSpc>
                <a:spcPct val="150000"/>
              </a:lnSpc>
              <a:spcBef>
                <a:spcPts val="654"/>
              </a:spcBef>
              <a:spcAft>
                <a:spcPts val="654"/>
              </a:spcAft>
              <a:defRPr/>
            </a:pPr>
            <a:r>
              <a:rPr lang="it-IT" altLang="it-IT" sz="3053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Inno: 189</a:t>
            </a:r>
            <a:endParaRPr lang="it-IT" altLang="it-IT" sz="3053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30741" fontAlgn="base">
              <a:lnSpc>
                <a:spcPct val="150000"/>
              </a:lnSpc>
              <a:spcBef>
                <a:spcPts val="654"/>
              </a:spcBef>
              <a:spcAft>
                <a:spcPts val="654"/>
              </a:spcAft>
              <a:defRPr/>
            </a:pPr>
            <a:r>
              <a:rPr lang="it-IT" altLang="it-IT" sz="3053" dirty="0">
                <a:latin typeface="Calibri" panose="020F0502020204030204" pitchFamily="34" charset="0"/>
              </a:rPr>
              <a:t>Studio  biblico - Galati 5</a:t>
            </a:r>
            <a:endParaRPr kumimoji="0" lang="it-IT" sz="3053" b="0" dirty="0">
              <a:latin typeface="Calibri" panose="020F0502020204030204" pitchFamily="34" charset="0"/>
            </a:endParaRPr>
          </a:p>
          <a:p>
            <a:pPr defTabSz="630741" fontAlgn="base">
              <a:lnSpc>
                <a:spcPct val="150000"/>
              </a:lnSpc>
              <a:spcBef>
                <a:spcPts val="654"/>
              </a:spcBef>
              <a:spcAft>
                <a:spcPts val="654"/>
              </a:spcAft>
              <a:defRPr/>
            </a:pPr>
            <a:r>
              <a:rPr lang="it-IT" altLang="it-IT" sz="3053" dirty="0">
                <a:solidFill>
                  <a:srgbClr val="0000FF"/>
                </a:solidFill>
                <a:latin typeface="Calibri" panose="020F0502020204030204" pitchFamily="34" charset="0"/>
              </a:rPr>
              <a:t>Inno</a:t>
            </a:r>
            <a:r>
              <a:rPr lang="it-IT" altLang="it-IT" sz="3053">
                <a:solidFill>
                  <a:srgbClr val="0000FF"/>
                </a:solidFill>
                <a:latin typeface="Calibri" panose="020F0502020204030204" pitchFamily="34" charset="0"/>
              </a:rPr>
              <a:t>: 159</a:t>
            </a:r>
            <a:endParaRPr lang="it-IT" altLang="it-IT" sz="3053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Freccia in giù 1">
            <a:hlinkClick r:id="" action="ppaction://noaction"/>
          </p:cNvPr>
          <p:cNvSpPr/>
          <p:nvPr/>
        </p:nvSpPr>
        <p:spPr>
          <a:xfrm>
            <a:off x="10100821" y="6725967"/>
            <a:ext cx="425344" cy="44610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01012"/>
            <a:endParaRPr lang="it-IT" sz="1578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557293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10376659" y="7172070"/>
            <a:ext cx="423103" cy="346146"/>
          </a:xfrm>
        </p:spPr>
        <p:txBody>
          <a:bodyPr/>
          <a:lstStyle/>
          <a:p>
            <a:pPr algn="ctr" defTabSz="801012"/>
            <a:fld id="{D4355BF7-A82E-455A-93A5-37B2D85595E0}" type="slidenum">
              <a:rPr lang="it-IT" sz="1526" b="1">
                <a:solidFill>
                  <a:prstClr val="black"/>
                </a:solidFill>
                <a:latin typeface="Calibri" panose="020F0502020204030204"/>
              </a:rPr>
              <a:pPr algn="ctr" defTabSz="801012"/>
              <a:t>2</a:t>
            </a:fld>
            <a:endParaRPr lang="it-IT" sz="1526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" name="Text Box 21"/>
          <p:cNvSpPr txBox="1">
            <a:spLocks noChangeArrowheads="1"/>
          </p:cNvSpPr>
          <p:nvPr/>
        </p:nvSpPr>
        <p:spPr bwMode="auto">
          <a:xfrm>
            <a:off x="3455133" y="373597"/>
            <a:ext cx="4230063" cy="562142"/>
          </a:xfrm>
          <a:prstGeom prst="rect">
            <a:avLst/>
          </a:prstGeom>
          <a:solidFill>
            <a:srgbClr val="FFFF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30741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it-IT" altLang="it-IT" sz="3053" kern="0" dirty="0">
                <a:solidFill>
                  <a:srgbClr val="000000"/>
                </a:solidFill>
                <a:latin typeface="Calibri" panose="020F0502020204030204" pitchFamily="34" charset="0"/>
              </a:rPr>
              <a:t>ORDINE DELLO STUDIO</a:t>
            </a:r>
          </a:p>
        </p:txBody>
      </p:sp>
      <p:sp>
        <p:nvSpPr>
          <p:cNvPr id="4" name="CasellaDiTesto 1"/>
          <p:cNvSpPr txBox="1">
            <a:spLocks noChangeArrowheads="1"/>
          </p:cNvSpPr>
          <p:nvPr/>
        </p:nvSpPr>
        <p:spPr bwMode="auto">
          <a:xfrm>
            <a:off x="3137358" y="1219702"/>
            <a:ext cx="4865611" cy="562142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30741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z="3053" dirty="0">
                <a:solidFill>
                  <a:srgbClr val="FF0000"/>
                </a:solidFill>
                <a:latin typeface="Calibri" panose="020F0502020204030204" pitchFamily="34" charset="0"/>
              </a:rPr>
              <a:t>Giovedì 18 dicembre 2025</a:t>
            </a:r>
          </a:p>
        </p:txBody>
      </p:sp>
      <p:sp>
        <p:nvSpPr>
          <p:cNvPr id="6" name="Text Box 29"/>
          <p:cNvSpPr txBox="1">
            <a:spLocks noChangeArrowheads="1"/>
          </p:cNvSpPr>
          <p:nvPr/>
        </p:nvSpPr>
        <p:spPr bwMode="auto">
          <a:xfrm>
            <a:off x="1850074" y="2464544"/>
            <a:ext cx="6480194" cy="426142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630741" fontAlgn="base">
              <a:lnSpc>
                <a:spcPct val="150000"/>
              </a:lnSpc>
              <a:spcBef>
                <a:spcPts val="654"/>
              </a:spcBef>
              <a:spcAft>
                <a:spcPts val="654"/>
              </a:spcAft>
              <a:defRPr/>
            </a:pPr>
            <a:r>
              <a:rPr lang="it-IT" altLang="it-IT" sz="3053" dirty="0">
                <a:solidFill>
                  <a:srgbClr val="0000FF"/>
                </a:solidFill>
                <a:latin typeface="Calibri" panose="020F0502020204030204" pitchFamily="34" charset="0"/>
              </a:rPr>
              <a:t>Inno: 237</a:t>
            </a:r>
            <a:endParaRPr lang="it-IT" altLang="it-IT" sz="3053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defTabSz="630741" fontAlgn="base">
              <a:lnSpc>
                <a:spcPct val="150000"/>
              </a:lnSpc>
              <a:spcBef>
                <a:spcPts val="654"/>
              </a:spcBef>
              <a:spcAft>
                <a:spcPts val="654"/>
              </a:spcAft>
              <a:defRPr/>
            </a:pPr>
            <a:r>
              <a:rPr lang="it-IT" altLang="it-IT" sz="3053" dirty="0">
                <a:latin typeface="Calibri" panose="020F0502020204030204" pitchFamily="34" charset="0"/>
              </a:rPr>
              <a:t>Preghiera - Roberto</a:t>
            </a:r>
            <a:endParaRPr lang="it-IT" altLang="it-IT" sz="3053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30741" fontAlgn="base">
              <a:lnSpc>
                <a:spcPct val="150000"/>
              </a:lnSpc>
              <a:spcBef>
                <a:spcPts val="654"/>
              </a:spcBef>
              <a:spcAft>
                <a:spcPts val="654"/>
              </a:spcAft>
              <a:defRPr/>
            </a:pPr>
            <a:r>
              <a:rPr lang="it-IT" altLang="it-IT" sz="3053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Inno: 226</a:t>
            </a:r>
            <a:endParaRPr lang="it-IT" altLang="it-IT" sz="3053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30741" fontAlgn="base">
              <a:lnSpc>
                <a:spcPct val="150000"/>
              </a:lnSpc>
              <a:spcBef>
                <a:spcPts val="654"/>
              </a:spcBef>
              <a:spcAft>
                <a:spcPts val="654"/>
              </a:spcAft>
              <a:defRPr/>
            </a:pPr>
            <a:r>
              <a:rPr lang="it-IT" altLang="it-IT" sz="3053" dirty="0">
                <a:latin typeface="Calibri" panose="020F0502020204030204" pitchFamily="34" charset="0"/>
              </a:rPr>
              <a:t>Studio  biblico - Galati 6</a:t>
            </a:r>
            <a:endParaRPr kumimoji="0" lang="it-IT" sz="3053" b="0" dirty="0">
              <a:latin typeface="Calibri" panose="020F0502020204030204" pitchFamily="34" charset="0"/>
            </a:endParaRPr>
          </a:p>
          <a:p>
            <a:pPr defTabSz="630741" fontAlgn="base">
              <a:lnSpc>
                <a:spcPct val="150000"/>
              </a:lnSpc>
              <a:spcBef>
                <a:spcPts val="654"/>
              </a:spcBef>
              <a:spcAft>
                <a:spcPts val="654"/>
              </a:spcAft>
              <a:defRPr/>
            </a:pPr>
            <a:r>
              <a:rPr lang="it-IT" altLang="it-IT" sz="3053" dirty="0">
                <a:solidFill>
                  <a:srgbClr val="0000FF"/>
                </a:solidFill>
                <a:latin typeface="Calibri" panose="020F0502020204030204" pitchFamily="34" charset="0"/>
              </a:rPr>
              <a:t>Inno: 200</a:t>
            </a:r>
            <a:endParaRPr lang="it-IT" altLang="it-IT" sz="3053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Freccia in giù 1">
            <a:hlinkClick r:id="" action="ppaction://noaction"/>
          </p:cNvPr>
          <p:cNvSpPr/>
          <p:nvPr/>
        </p:nvSpPr>
        <p:spPr>
          <a:xfrm>
            <a:off x="10100821" y="6725967"/>
            <a:ext cx="425344" cy="44610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01012"/>
            <a:endParaRPr lang="it-IT" sz="1578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85596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10376659" y="7172070"/>
            <a:ext cx="423103" cy="346146"/>
          </a:xfrm>
        </p:spPr>
        <p:txBody>
          <a:bodyPr/>
          <a:lstStyle/>
          <a:p>
            <a:pPr algn="ctr" defTabSz="801012"/>
            <a:fld id="{D4355BF7-A82E-455A-93A5-37B2D85595E0}" type="slidenum">
              <a:rPr lang="it-IT" sz="1526" b="1">
                <a:solidFill>
                  <a:prstClr val="black"/>
                </a:solidFill>
                <a:latin typeface="Calibri" panose="020F0502020204030204"/>
              </a:rPr>
              <a:pPr algn="ctr" defTabSz="801012"/>
              <a:t>3</a:t>
            </a:fld>
            <a:endParaRPr lang="it-IT" sz="1526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" name="Text Box 21"/>
          <p:cNvSpPr txBox="1">
            <a:spLocks noChangeArrowheads="1"/>
          </p:cNvSpPr>
          <p:nvPr/>
        </p:nvSpPr>
        <p:spPr bwMode="auto">
          <a:xfrm>
            <a:off x="3455133" y="373597"/>
            <a:ext cx="4230063" cy="562142"/>
          </a:xfrm>
          <a:prstGeom prst="rect">
            <a:avLst/>
          </a:prstGeom>
          <a:solidFill>
            <a:srgbClr val="FFFF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30741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it-IT" altLang="it-IT" sz="3053" kern="0" dirty="0">
                <a:solidFill>
                  <a:srgbClr val="000000"/>
                </a:solidFill>
                <a:latin typeface="Calibri" panose="020F0502020204030204" pitchFamily="34" charset="0"/>
              </a:rPr>
              <a:t>ORDINE DELLO STUDIO</a:t>
            </a:r>
          </a:p>
        </p:txBody>
      </p:sp>
      <p:sp>
        <p:nvSpPr>
          <p:cNvPr id="4" name="CasellaDiTesto 1"/>
          <p:cNvSpPr txBox="1">
            <a:spLocks noChangeArrowheads="1"/>
          </p:cNvSpPr>
          <p:nvPr/>
        </p:nvSpPr>
        <p:spPr bwMode="auto">
          <a:xfrm>
            <a:off x="3137358" y="1219702"/>
            <a:ext cx="4865611" cy="562142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30741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z="3053" dirty="0">
                <a:solidFill>
                  <a:srgbClr val="FF0000"/>
                </a:solidFill>
                <a:latin typeface="Calibri" panose="020F0502020204030204" pitchFamily="34" charset="0"/>
              </a:rPr>
              <a:t>Giovedì 25 dicembre 2025</a:t>
            </a:r>
          </a:p>
        </p:txBody>
      </p:sp>
      <p:sp>
        <p:nvSpPr>
          <p:cNvPr id="6" name="Text Box 29"/>
          <p:cNvSpPr txBox="1">
            <a:spLocks noChangeArrowheads="1"/>
          </p:cNvSpPr>
          <p:nvPr/>
        </p:nvSpPr>
        <p:spPr bwMode="auto">
          <a:xfrm>
            <a:off x="1850074" y="2464544"/>
            <a:ext cx="6480194" cy="426142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630741" fontAlgn="base">
              <a:lnSpc>
                <a:spcPct val="150000"/>
              </a:lnSpc>
              <a:spcBef>
                <a:spcPts val="654"/>
              </a:spcBef>
              <a:spcAft>
                <a:spcPts val="654"/>
              </a:spcAft>
              <a:defRPr/>
            </a:pPr>
            <a:r>
              <a:rPr lang="it-IT" altLang="it-IT" sz="3053" dirty="0">
                <a:solidFill>
                  <a:srgbClr val="0000FF"/>
                </a:solidFill>
                <a:latin typeface="Calibri" panose="020F0502020204030204" pitchFamily="34" charset="0"/>
              </a:rPr>
              <a:t>Inno: 184</a:t>
            </a:r>
            <a:endParaRPr lang="it-IT" altLang="it-IT" sz="3053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defTabSz="630741" fontAlgn="base">
              <a:lnSpc>
                <a:spcPct val="150000"/>
              </a:lnSpc>
              <a:spcBef>
                <a:spcPts val="654"/>
              </a:spcBef>
              <a:spcAft>
                <a:spcPts val="654"/>
              </a:spcAft>
              <a:defRPr/>
            </a:pPr>
            <a:r>
              <a:rPr lang="it-IT" altLang="it-IT" sz="3053" dirty="0">
                <a:latin typeface="Calibri" panose="020F0502020204030204" pitchFamily="34" charset="0"/>
              </a:rPr>
              <a:t>Preghiera - Luca</a:t>
            </a:r>
            <a:endParaRPr lang="it-IT" altLang="it-IT" sz="3053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30741" fontAlgn="base">
              <a:lnSpc>
                <a:spcPct val="150000"/>
              </a:lnSpc>
              <a:spcBef>
                <a:spcPts val="654"/>
              </a:spcBef>
              <a:spcAft>
                <a:spcPts val="654"/>
              </a:spcAft>
              <a:defRPr/>
            </a:pPr>
            <a:r>
              <a:rPr lang="it-IT" altLang="it-IT" sz="3053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Inno: 151</a:t>
            </a:r>
            <a:endParaRPr lang="it-IT" altLang="it-IT" sz="3053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30741" fontAlgn="base">
              <a:lnSpc>
                <a:spcPct val="150000"/>
              </a:lnSpc>
              <a:spcBef>
                <a:spcPts val="654"/>
              </a:spcBef>
              <a:spcAft>
                <a:spcPts val="654"/>
              </a:spcAft>
              <a:defRPr/>
            </a:pPr>
            <a:r>
              <a:rPr lang="it-IT" altLang="it-IT" sz="3053" dirty="0">
                <a:latin typeface="Calibri" panose="020F0502020204030204" pitchFamily="34" charset="0"/>
              </a:rPr>
              <a:t>Studio  biblico - Galati 6</a:t>
            </a:r>
            <a:endParaRPr kumimoji="0" lang="it-IT" sz="3053" b="0" dirty="0">
              <a:latin typeface="Calibri" panose="020F0502020204030204" pitchFamily="34" charset="0"/>
            </a:endParaRPr>
          </a:p>
          <a:p>
            <a:pPr defTabSz="630741" fontAlgn="base">
              <a:lnSpc>
                <a:spcPct val="150000"/>
              </a:lnSpc>
              <a:spcBef>
                <a:spcPts val="654"/>
              </a:spcBef>
              <a:spcAft>
                <a:spcPts val="654"/>
              </a:spcAft>
              <a:defRPr/>
            </a:pPr>
            <a:r>
              <a:rPr lang="it-IT" altLang="it-IT" sz="3053" dirty="0">
                <a:solidFill>
                  <a:srgbClr val="0000FF"/>
                </a:solidFill>
                <a:latin typeface="Calibri" panose="020F0502020204030204" pitchFamily="34" charset="0"/>
              </a:rPr>
              <a:t>Inno</a:t>
            </a:r>
            <a:r>
              <a:rPr lang="it-IT" altLang="it-IT" sz="3053">
                <a:solidFill>
                  <a:srgbClr val="0000FF"/>
                </a:solidFill>
                <a:latin typeface="Calibri" panose="020F0502020204030204" pitchFamily="34" charset="0"/>
              </a:rPr>
              <a:t>: 191</a:t>
            </a:r>
            <a:endParaRPr lang="it-IT" altLang="it-IT" sz="3053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Freccia in giù 1">
            <a:hlinkClick r:id="" action="ppaction://noaction"/>
          </p:cNvPr>
          <p:cNvSpPr/>
          <p:nvPr/>
        </p:nvSpPr>
        <p:spPr>
          <a:xfrm>
            <a:off x="10100821" y="6725967"/>
            <a:ext cx="425344" cy="44610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01012"/>
            <a:endParaRPr lang="it-IT" sz="1578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913577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10376659" y="7172070"/>
            <a:ext cx="423103" cy="346146"/>
          </a:xfrm>
        </p:spPr>
        <p:txBody>
          <a:bodyPr/>
          <a:lstStyle/>
          <a:p>
            <a:pPr algn="ctr" defTabSz="801012"/>
            <a:fld id="{D4355BF7-A82E-455A-93A5-37B2D85595E0}" type="slidenum">
              <a:rPr lang="it-IT" sz="1526" b="1">
                <a:solidFill>
                  <a:prstClr val="black"/>
                </a:solidFill>
                <a:latin typeface="Calibri" panose="020F0502020204030204"/>
              </a:rPr>
              <a:pPr algn="ctr" defTabSz="801012"/>
              <a:t>4</a:t>
            </a:fld>
            <a:endParaRPr lang="it-IT" sz="1526" b="1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3643983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10376659" y="7172070"/>
            <a:ext cx="423103" cy="346146"/>
          </a:xfrm>
        </p:spPr>
        <p:txBody>
          <a:bodyPr/>
          <a:lstStyle/>
          <a:p>
            <a:pPr algn="ctr" defTabSz="801012"/>
            <a:fld id="{D4355BF7-A82E-455A-93A5-37B2D85595E0}" type="slidenum">
              <a:rPr lang="it-IT" sz="1526" b="1">
                <a:solidFill>
                  <a:prstClr val="black"/>
                </a:solidFill>
                <a:latin typeface="Calibri" panose="020F0502020204030204"/>
              </a:rPr>
              <a:pPr algn="ctr" defTabSz="801012"/>
              <a:t>5</a:t>
            </a:fld>
            <a:endParaRPr lang="it-IT" sz="1526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" name="Text Box 21"/>
          <p:cNvSpPr txBox="1">
            <a:spLocks noChangeArrowheads="1"/>
          </p:cNvSpPr>
          <p:nvPr/>
        </p:nvSpPr>
        <p:spPr bwMode="auto">
          <a:xfrm>
            <a:off x="3455133" y="373597"/>
            <a:ext cx="4230063" cy="562142"/>
          </a:xfrm>
          <a:prstGeom prst="rect">
            <a:avLst/>
          </a:prstGeom>
          <a:solidFill>
            <a:srgbClr val="FFFF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30741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it-IT" altLang="it-IT" sz="3053" kern="0" dirty="0">
                <a:solidFill>
                  <a:srgbClr val="000000"/>
                </a:solidFill>
                <a:latin typeface="Calibri" panose="020F0502020204030204" pitchFamily="34" charset="0"/>
              </a:rPr>
              <a:t>ORDINE DELLO STUDIO</a:t>
            </a:r>
          </a:p>
        </p:txBody>
      </p:sp>
      <p:sp>
        <p:nvSpPr>
          <p:cNvPr id="4" name="CasellaDiTesto 1"/>
          <p:cNvSpPr txBox="1">
            <a:spLocks noChangeArrowheads="1"/>
          </p:cNvSpPr>
          <p:nvPr/>
        </p:nvSpPr>
        <p:spPr bwMode="auto">
          <a:xfrm>
            <a:off x="3137358" y="1219702"/>
            <a:ext cx="4865611" cy="562142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30741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z="3053" dirty="0">
                <a:solidFill>
                  <a:srgbClr val="FF0000"/>
                </a:solidFill>
                <a:latin typeface="Calibri" panose="020F0502020204030204" pitchFamily="34" charset="0"/>
              </a:rPr>
              <a:t>Giovedì 1 gennaio 2026</a:t>
            </a:r>
          </a:p>
        </p:txBody>
      </p:sp>
      <p:sp>
        <p:nvSpPr>
          <p:cNvPr id="6" name="Text Box 29"/>
          <p:cNvSpPr txBox="1">
            <a:spLocks noChangeArrowheads="1"/>
          </p:cNvSpPr>
          <p:nvPr/>
        </p:nvSpPr>
        <p:spPr bwMode="auto">
          <a:xfrm>
            <a:off x="1850074" y="2464544"/>
            <a:ext cx="7977150" cy="426142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630741" fontAlgn="base">
              <a:lnSpc>
                <a:spcPct val="150000"/>
              </a:lnSpc>
              <a:spcBef>
                <a:spcPts val="654"/>
              </a:spcBef>
              <a:spcAft>
                <a:spcPts val="654"/>
              </a:spcAft>
              <a:defRPr/>
            </a:pPr>
            <a:r>
              <a:rPr lang="it-IT" altLang="it-IT" sz="3053" dirty="0">
                <a:solidFill>
                  <a:srgbClr val="0000FF"/>
                </a:solidFill>
                <a:latin typeface="Calibri" panose="020F0502020204030204" pitchFamily="34" charset="0"/>
              </a:rPr>
              <a:t>Inno: 208</a:t>
            </a:r>
            <a:endParaRPr lang="it-IT" altLang="it-IT" sz="3053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defTabSz="630741" fontAlgn="base">
              <a:lnSpc>
                <a:spcPct val="150000"/>
              </a:lnSpc>
              <a:spcBef>
                <a:spcPts val="654"/>
              </a:spcBef>
              <a:spcAft>
                <a:spcPts val="654"/>
              </a:spcAft>
              <a:defRPr/>
            </a:pPr>
            <a:r>
              <a:rPr lang="it-IT" altLang="it-IT" sz="3053" dirty="0">
                <a:latin typeface="Calibri" panose="020F0502020204030204" pitchFamily="34" charset="0"/>
              </a:rPr>
              <a:t>Preghiera - Franco</a:t>
            </a:r>
            <a:endParaRPr lang="it-IT" altLang="it-IT" sz="3053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30741" fontAlgn="base">
              <a:lnSpc>
                <a:spcPct val="150000"/>
              </a:lnSpc>
              <a:spcBef>
                <a:spcPts val="654"/>
              </a:spcBef>
              <a:spcAft>
                <a:spcPts val="654"/>
              </a:spcAft>
              <a:defRPr/>
            </a:pPr>
            <a:r>
              <a:rPr lang="it-IT" altLang="it-IT" sz="3053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Inno: 187</a:t>
            </a:r>
            <a:endParaRPr lang="it-IT" altLang="it-IT" sz="3053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30741" fontAlgn="base">
              <a:lnSpc>
                <a:spcPct val="150000"/>
              </a:lnSpc>
              <a:spcBef>
                <a:spcPts val="654"/>
              </a:spcBef>
              <a:spcAft>
                <a:spcPts val="654"/>
              </a:spcAft>
              <a:defRPr/>
            </a:pPr>
            <a:r>
              <a:rPr lang="it-IT" altLang="it-IT" sz="3053" dirty="0">
                <a:latin typeface="Calibri" panose="020F0502020204030204" pitchFamily="34" charset="0"/>
              </a:rPr>
              <a:t>Studio  biblico - Galati 6 </a:t>
            </a:r>
            <a:r>
              <a:rPr lang="it-IT" altLang="it-IT" dirty="0">
                <a:latin typeface="Calibri" panose="020F0502020204030204" pitchFamily="34" charset="0"/>
              </a:rPr>
              <a:t>(</a:t>
            </a:r>
            <a:r>
              <a:rPr lang="it-IT" altLang="it-IT" dirty="0" err="1">
                <a:latin typeface="Calibri" panose="020F0502020204030204" pitchFamily="34" charset="0"/>
              </a:rPr>
              <a:t>sost</a:t>
            </a:r>
            <a:r>
              <a:rPr lang="it-IT" altLang="it-IT" dirty="0">
                <a:latin typeface="Calibri" panose="020F0502020204030204" pitchFamily="34" charset="0"/>
              </a:rPr>
              <a:t>. Con Studio sulla Pietra)</a:t>
            </a:r>
            <a:endParaRPr kumimoji="0" lang="it-IT" dirty="0">
              <a:latin typeface="Calibri" panose="020F0502020204030204" pitchFamily="34" charset="0"/>
            </a:endParaRPr>
          </a:p>
          <a:p>
            <a:pPr defTabSz="630741" fontAlgn="base">
              <a:lnSpc>
                <a:spcPct val="150000"/>
              </a:lnSpc>
              <a:spcBef>
                <a:spcPts val="654"/>
              </a:spcBef>
              <a:spcAft>
                <a:spcPts val="654"/>
              </a:spcAft>
              <a:defRPr/>
            </a:pPr>
            <a:r>
              <a:rPr lang="it-IT" altLang="it-IT" sz="3053" dirty="0">
                <a:solidFill>
                  <a:srgbClr val="0000FF"/>
                </a:solidFill>
                <a:latin typeface="Calibri" panose="020F0502020204030204" pitchFamily="34" charset="0"/>
              </a:rPr>
              <a:t>Inno: 178</a:t>
            </a:r>
            <a:endParaRPr lang="it-IT" altLang="it-IT" sz="3053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Freccia in giù 1">
            <a:hlinkClick r:id="" action="ppaction://noaction"/>
          </p:cNvPr>
          <p:cNvSpPr/>
          <p:nvPr/>
        </p:nvSpPr>
        <p:spPr>
          <a:xfrm>
            <a:off x="10100821" y="6725967"/>
            <a:ext cx="425344" cy="44610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01012"/>
            <a:endParaRPr lang="it-IT" sz="1578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1482729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10139769" y="7010603"/>
            <a:ext cx="402964" cy="329670"/>
          </a:xfrm>
        </p:spPr>
        <p:txBody>
          <a:bodyPr/>
          <a:lstStyle/>
          <a:p>
            <a:pPr algn="ctr" defTabSz="762899"/>
            <a:fld id="{D4355BF7-A82E-455A-93A5-37B2D85595E0}" type="slidenum">
              <a:rPr lang="it-IT" sz="1454" b="1">
                <a:solidFill>
                  <a:prstClr val="black"/>
                </a:solidFill>
                <a:latin typeface="Calibri" panose="020F0502020204030204"/>
              </a:rPr>
              <a:pPr algn="ctr" defTabSz="762899"/>
              <a:t>6</a:t>
            </a:fld>
            <a:endParaRPr lang="it-IT" sz="1454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" name="Text Box 21"/>
          <p:cNvSpPr txBox="1">
            <a:spLocks noChangeArrowheads="1"/>
          </p:cNvSpPr>
          <p:nvPr/>
        </p:nvSpPr>
        <p:spPr bwMode="auto">
          <a:xfrm>
            <a:off x="3547702" y="535731"/>
            <a:ext cx="4028716" cy="539700"/>
          </a:xfrm>
          <a:prstGeom prst="rect">
            <a:avLst/>
          </a:prstGeom>
          <a:solidFill>
            <a:srgbClr val="FFFF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it-IT" altLang="it-IT" sz="2907" kern="0" dirty="0">
                <a:solidFill>
                  <a:srgbClr val="000000"/>
                </a:solidFill>
                <a:latin typeface="Calibri" panose="020F0502020204030204" pitchFamily="34" charset="0"/>
              </a:rPr>
              <a:t>ORDINE DELLO STUDIO</a:t>
            </a:r>
          </a:p>
        </p:txBody>
      </p:sp>
      <p:sp>
        <p:nvSpPr>
          <p:cNvPr id="4" name="CasellaDiTesto 1"/>
          <p:cNvSpPr txBox="1">
            <a:spLocks noChangeArrowheads="1"/>
          </p:cNvSpPr>
          <p:nvPr/>
        </p:nvSpPr>
        <p:spPr bwMode="auto">
          <a:xfrm>
            <a:off x="3245052" y="1341563"/>
            <a:ext cx="4634012" cy="539700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z="2907" dirty="0">
                <a:solidFill>
                  <a:srgbClr val="FF0000"/>
                </a:solidFill>
                <a:latin typeface="Calibri" panose="020F0502020204030204" pitchFamily="34" charset="0"/>
              </a:rPr>
              <a:t>Giovedì 8 gennaio 2026</a:t>
            </a:r>
          </a:p>
        </p:txBody>
      </p:sp>
      <p:sp>
        <p:nvSpPr>
          <p:cNvPr id="6" name="Text Box 29"/>
          <p:cNvSpPr txBox="1">
            <a:spLocks noChangeArrowheads="1"/>
          </p:cNvSpPr>
          <p:nvPr/>
        </p:nvSpPr>
        <p:spPr bwMode="auto">
          <a:xfrm>
            <a:off x="2019042" y="2527151"/>
            <a:ext cx="7597445" cy="399397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149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Preghiera - Roberto</a:t>
            </a:r>
            <a:endParaRPr lang="it-IT" altLang="it-IT" sz="2907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Inno: 201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Studio  biblico - Galati 6</a:t>
            </a:r>
            <a:endParaRPr kumimoji="0" lang="it-IT" sz="2285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179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Freccia in giù 1">
            <a:hlinkClick r:id="" action="ppaction://noaction"/>
          </p:cNvPr>
          <p:cNvSpPr/>
          <p:nvPr/>
        </p:nvSpPr>
        <p:spPr>
          <a:xfrm>
            <a:off x="9877062" y="6585734"/>
            <a:ext cx="405098" cy="4248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62899"/>
            <a:endParaRPr lang="it-IT" sz="1502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8598994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10376659" y="7172070"/>
            <a:ext cx="423103" cy="346146"/>
          </a:xfrm>
        </p:spPr>
        <p:txBody>
          <a:bodyPr/>
          <a:lstStyle/>
          <a:p>
            <a:pPr algn="ctr" defTabSz="801012"/>
            <a:fld id="{D4355BF7-A82E-455A-93A5-37B2D85595E0}" type="slidenum">
              <a:rPr lang="it-IT" sz="1526" b="1">
                <a:solidFill>
                  <a:prstClr val="black"/>
                </a:solidFill>
                <a:latin typeface="Calibri" panose="020F0502020204030204"/>
              </a:rPr>
              <a:pPr algn="ctr" defTabSz="801012"/>
              <a:t>7</a:t>
            </a:fld>
            <a:endParaRPr lang="it-IT" sz="1526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" name="Freccia in giù 1">
            <a:hlinkClick r:id="" action="ppaction://noaction"/>
          </p:cNvPr>
          <p:cNvSpPr/>
          <p:nvPr/>
        </p:nvSpPr>
        <p:spPr>
          <a:xfrm>
            <a:off x="10100821" y="6725967"/>
            <a:ext cx="425344" cy="44610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01012"/>
            <a:endParaRPr lang="it-IT" sz="1578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81882563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1713</TotalTime>
  <Words>135</Words>
  <Application>Microsoft Office PowerPoint</Application>
  <PresentationFormat>Personalizzato</PresentationFormat>
  <Paragraphs>42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1_Tema di Office</vt:lpstr>
      <vt:lpstr>2_Tema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Franco</dc:creator>
  <cp:lastModifiedBy>Franco</cp:lastModifiedBy>
  <cp:revision>318</cp:revision>
  <cp:lastPrinted>2018-07-09T15:55:14Z</cp:lastPrinted>
  <dcterms:created xsi:type="dcterms:W3CDTF">2018-07-07T14:56:37Z</dcterms:created>
  <dcterms:modified xsi:type="dcterms:W3CDTF">2026-01-07T11:03:06Z</dcterms:modified>
</cp:coreProperties>
</file>