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344" r:id="rId3"/>
    <p:sldId id="345" r:id="rId4"/>
    <p:sldId id="346" r:id="rId5"/>
    <p:sldId id="347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40" r:id="rId19"/>
    <p:sldId id="342" r:id="rId20"/>
    <p:sldId id="343" r:id="rId21"/>
    <p:sldId id="341" r:id="rId22"/>
    <p:sldId id="288" r:id="rId23"/>
    <p:sldId id="272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18" r:id="rId54"/>
    <p:sldId id="319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5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240" y="108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25/04/2024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(analisi)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71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940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21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019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43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9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810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9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riflessioni e 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539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82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371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7761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7720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380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4121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861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857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225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– Atti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7899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2682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974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5…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201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5255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7…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85697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8 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78158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Il dono dello Spirito Santo…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42411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9…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28167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10…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33807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11…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1715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Atti 12…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67903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13…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0261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32178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567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0299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43084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52307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18…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654683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1076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28588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8273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0453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6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647158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13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28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20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22…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20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11 -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58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27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29142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49883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10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25…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2245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17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8264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24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04494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31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latin typeface="Calibri" panose="020F0502020204030204" pitchFamily="34" charset="0"/>
              </a:rPr>
              <a:t>Atti 27…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705181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7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28…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859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53306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5365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21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–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cap. 1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988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 8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5000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studio con domanda su: spirito, anima corpo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4340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28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</a:t>
            </a:r>
            <a:endParaRPr kumimoji="0" lang="it-IT" sz="305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30898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5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 </a:t>
            </a:r>
            <a:r>
              <a:rPr kumimoji="1" lang="it-IT" altLang="it-IT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68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3 - analisi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404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19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8121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26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237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53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it-IT" altLang="it-IT" sz="3053">
                <a:solidFill>
                  <a:prstClr val="black"/>
                </a:solidFill>
                <a:latin typeface="Calibri" panose="020F0502020204030204" pitchFamily="34" charset="0"/>
              </a:rPr>
              <a:t>- analisi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969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4 -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4241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9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909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16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21295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Francesco T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84652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19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11 -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16463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7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9598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14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53754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98139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27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220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106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75471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1198</TotalTime>
  <Words>1920</Words>
  <Application>Microsoft Office PowerPoint</Application>
  <PresentationFormat>Personalizzato</PresentationFormat>
  <Paragraphs>563</Paragraphs>
  <Slides>73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73</vt:i4>
      </vt:variant>
    </vt:vector>
  </HeadingPairs>
  <TitlesOfParts>
    <vt:vector size="77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192</cp:revision>
  <cp:lastPrinted>2018-07-09T15:55:14Z</cp:lastPrinted>
  <dcterms:created xsi:type="dcterms:W3CDTF">2018-07-07T14:56:37Z</dcterms:created>
  <dcterms:modified xsi:type="dcterms:W3CDTF">2024-04-25T07:13:44Z</dcterms:modified>
</cp:coreProperties>
</file>