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6" r:id="rId2"/>
    <p:sldId id="288" r:id="rId3"/>
    <p:sldId id="272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7" r:id="rId33"/>
    <p:sldId id="318" r:id="rId34"/>
    <p:sldId id="319" r:id="rId35"/>
    <p:sldId id="321" r:id="rId36"/>
    <p:sldId id="322" r:id="rId37"/>
    <p:sldId id="323" r:id="rId38"/>
    <p:sldId id="324" r:id="rId39"/>
    <p:sldId id="325" r:id="rId40"/>
    <p:sldId id="326" r:id="rId41"/>
    <p:sldId id="327" r:id="rId42"/>
    <p:sldId id="328" r:id="rId43"/>
    <p:sldId id="329" r:id="rId44"/>
    <p:sldId id="330" r:id="rId45"/>
    <p:sldId id="331" r:id="rId46"/>
    <p:sldId id="332" r:id="rId47"/>
    <p:sldId id="333" r:id="rId48"/>
    <p:sldId id="334" r:id="rId49"/>
    <p:sldId id="335" r:id="rId50"/>
  </p:sldIdLst>
  <p:sldSz cx="10799763" cy="7559675"/>
  <p:notesSz cx="10002838" cy="6881813"/>
  <p:defaultTextStyle>
    <a:defPPr>
      <a:defRPr lang="it-IT"/>
    </a:defPPr>
    <a:lvl1pPr marL="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1pPr>
    <a:lvl2pPr marL="49085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2pPr>
    <a:lvl3pPr marL="98170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3pPr>
    <a:lvl4pPr marL="147255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4pPr>
    <a:lvl5pPr marL="196340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5pPr>
    <a:lvl6pPr marL="245425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6pPr>
    <a:lvl7pPr marL="294510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7pPr>
    <a:lvl8pPr marL="3435949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8pPr>
    <a:lvl9pPr marL="3926799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4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000066"/>
    <a:srgbClr val="DCF8EB"/>
    <a:srgbClr val="A7EDCC"/>
    <a:srgbClr val="0033CC"/>
    <a:srgbClr val="89E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1248" y="78"/>
      </p:cViewPr>
      <p:guideLst>
        <p:guide orient="horz" pos="2381"/>
        <p:guide pos="34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237197"/>
            <a:ext cx="9179799" cy="2631887"/>
          </a:xfrm>
        </p:spPr>
        <p:txBody>
          <a:bodyPr anchor="b"/>
          <a:lstStyle>
            <a:lvl1pPr algn="ctr">
              <a:defRPr sz="6541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970580"/>
            <a:ext cx="8099822" cy="1825171"/>
          </a:xfrm>
        </p:spPr>
        <p:txBody>
          <a:bodyPr/>
          <a:lstStyle>
            <a:lvl1pPr marL="0" indent="0" algn="ctr">
              <a:buNone/>
              <a:defRPr sz="2616"/>
            </a:lvl1pPr>
            <a:lvl2pPr marL="498439" indent="0" algn="ctr">
              <a:buNone/>
              <a:defRPr sz="2180"/>
            </a:lvl2pPr>
            <a:lvl3pPr marL="996879" indent="0" algn="ctr">
              <a:buNone/>
              <a:defRPr sz="1962"/>
            </a:lvl3pPr>
            <a:lvl4pPr marL="1495318" indent="0" algn="ctr">
              <a:buNone/>
              <a:defRPr sz="1744"/>
            </a:lvl4pPr>
            <a:lvl5pPr marL="1993758" indent="0" algn="ctr">
              <a:buNone/>
              <a:defRPr sz="1744"/>
            </a:lvl5pPr>
            <a:lvl6pPr marL="2492197" indent="0" algn="ctr">
              <a:buNone/>
              <a:defRPr sz="1744"/>
            </a:lvl6pPr>
            <a:lvl7pPr marL="2990637" indent="0" algn="ctr">
              <a:buNone/>
              <a:defRPr sz="1744"/>
            </a:lvl7pPr>
            <a:lvl8pPr marL="3489076" indent="0" algn="ctr">
              <a:buNone/>
              <a:defRPr sz="1744"/>
            </a:lvl8pPr>
            <a:lvl9pPr marL="3987516" indent="0" algn="ctr">
              <a:buNone/>
              <a:defRPr sz="174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B7466531-0171-4BE3-A920-F34A6D88BE33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30/11/2023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99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0101DCB9-D506-49E8-AA97-AB23D0D0B22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30/11/2023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73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2" y="402483"/>
            <a:ext cx="2328699" cy="640647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5" y="402483"/>
            <a:ext cx="6851100" cy="64064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FCBF9C51-298C-4494-9310-3A7C0A790A0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30/11/2023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9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57ABCB7A-55B9-468B-8A4B-39D45F9A911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30/11/2023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15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60" y="1884672"/>
            <a:ext cx="9314796" cy="3144614"/>
          </a:xfrm>
        </p:spPr>
        <p:txBody>
          <a:bodyPr anchor="b"/>
          <a:lstStyle>
            <a:lvl1pPr>
              <a:defRPr sz="6541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60" y="5059036"/>
            <a:ext cx="9314796" cy="1653678"/>
          </a:xfrm>
        </p:spPr>
        <p:txBody>
          <a:bodyPr/>
          <a:lstStyle>
            <a:lvl1pPr marL="0" indent="0">
              <a:buNone/>
              <a:defRPr sz="2616">
                <a:solidFill>
                  <a:schemeClr val="tx1"/>
                </a:solidFill>
              </a:defRPr>
            </a:lvl1pPr>
            <a:lvl2pPr marL="498439" indent="0">
              <a:buNone/>
              <a:defRPr sz="2180">
                <a:solidFill>
                  <a:schemeClr val="tx1">
                    <a:tint val="75000"/>
                  </a:schemeClr>
                </a:solidFill>
              </a:defRPr>
            </a:lvl2pPr>
            <a:lvl3pPr marL="996879" indent="0">
              <a:buNone/>
              <a:defRPr sz="1962">
                <a:solidFill>
                  <a:schemeClr val="tx1">
                    <a:tint val="75000"/>
                  </a:schemeClr>
                </a:solidFill>
              </a:defRPr>
            </a:lvl3pPr>
            <a:lvl4pPr marL="1495318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4pPr>
            <a:lvl5pPr marL="1993758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5pPr>
            <a:lvl6pPr marL="2492197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6pPr>
            <a:lvl7pPr marL="2990637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7pPr>
            <a:lvl8pPr marL="3489076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8pPr>
            <a:lvl9pPr marL="3987516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E3E4402C-64CA-4D60-BC46-0D51B5C0909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30/11/2023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92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2012414"/>
            <a:ext cx="4589899" cy="47965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1" y="2012414"/>
            <a:ext cx="4589899" cy="47965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C062BFDE-82A6-4BF2-ABD5-A5E7E8DAAF7C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30/11/2023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958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2485"/>
            <a:ext cx="9314796" cy="1461188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1853171"/>
            <a:ext cx="4568806" cy="908210"/>
          </a:xfrm>
        </p:spPr>
        <p:txBody>
          <a:bodyPr anchor="b"/>
          <a:lstStyle>
            <a:lvl1pPr marL="0" indent="0">
              <a:buNone/>
              <a:defRPr sz="2616" b="1"/>
            </a:lvl1pPr>
            <a:lvl2pPr marL="498439" indent="0">
              <a:buNone/>
              <a:defRPr sz="2180" b="1"/>
            </a:lvl2pPr>
            <a:lvl3pPr marL="996879" indent="0">
              <a:buNone/>
              <a:defRPr sz="1962" b="1"/>
            </a:lvl3pPr>
            <a:lvl4pPr marL="1495318" indent="0">
              <a:buNone/>
              <a:defRPr sz="1744" b="1"/>
            </a:lvl4pPr>
            <a:lvl5pPr marL="1993758" indent="0">
              <a:buNone/>
              <a:defRPr sz="1744" b="1"/>
            </a:lvl5pPr>
            <a:lvl6pPr marL="2492197" indent="0">
              <a:buNone/>
              <a:defRPr sz="1744" b="1"/>
            </a:lvl6pPr>
            <a:lvl7pPr marL="2990637" indent="0">
              <a:buNone/>
              <a:defRPr sz="1744" b="1"/>
            </a:lvl7pPr>
            <a:lvl8pPr marL="3489076" indent="0">
              <a:buNone/>
              <a:defRPr sz="1744" b="1"/>
            </a:lvl8pPr>
            <a:lvl9pPr marL="3987516" indent="0">
              <a:buNone/>
              <a:defRPr sz="1744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2761381"/>
            <a:ext cx="4568806" cy="406157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853171"/>
            <a:ext cx="4591306" cy="908210"/>
          </a:xfrm>
        </p:spPr>
        <p:txBody>
          <a:bodyPr anchor="b"/>
          <a:lstStyle>
            <a:lvl1pPr marL="0" indent="0">
              <a:buNone/>
              <a:defRPr sz="2616" b="1"/>
            </a:lvl1pPr>
            <a:lvl2pPr marL="498439" indent="0">
              <a:buNone/>
              <a:defRPr sz="2180" b="1"/>
            </a:lvl2pPr>
            <a:lvl3pPr marL="996879" indent="0">
              <a:buNone/>
              <a:defRPr sz="1962" b="1"/>
            </a:lvl3pPr>
            <a:lvl4pPr marL="1495318" indent="0">
              <a:buNone/>
              <a:defRPr sz="1744" b="1"/>
            </a:lvl4pPr>
            <a:lvl5pPr marL="1993758" indent="0">
              <a:buNone/>
              <a:defRPr sz="1744" b="1"/>
            </a:lvl5pPr>
            <a:lvl6pPr marL="2492197" indent="0">
              <a:buNone/>
              <a:defRPr sz="1744" b="1"/>
            </a:lvl6pPr>
            <a:lvl7pPr marL="2990637" indent="0">
              <a:buNone/>
              <a:defRPr sz="1744" b="1"/>
            </a:lvl7pPr>
            <a:lvl8pPr marL="3489076" indent="0">
              <a:buNone/>
              <a:defRPr sz="1744" b="1"/>
            </a:lvl8pPr>
            <a:lvl9pPr marL="3987516" indent="0">
              <a:buNone/>
              <a:defRPr sz="1744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761381"/>
            <a:ext cx="4591306" cy="406157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1ABA51DD-1FF8-4506-9AE3-0D423394567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30/11/2023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24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97A47C96-B45C-42E9-A2BE-9F4630344DC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30/11/2023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89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0AD46154-6DFC-471B-A047-BE9B04A06A9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30/11/2023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11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503978"/>
            <a:ext cx="3483205" cy="1763924"/>
          </a:xfrm>
        </p:spPr>
        <p:txBody>
          <a:bodyPr anchor="b"/>
          <a:lstStyle>
            <a:lvl1pPr>
              <a:defRPr sz="348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088456"/>
            <a:ext cx="5467381" cy="5372269"/>
          </a:xfrm>
        </p:spPr>
        <p:txBody>
          <a:bodyPr/>
          <a:lstStyle>
            <a:lvl1pPr>
              <a:defRPr sz="3489"/>
            </a:lvl1pPr>
            <a:lvl2pPr>
              <a:defRPr sz="3053"/>
            </a:lvl2pPr>
            <a:lvl3pPr>
              <a:defRPr sz="2616"/>
            </a:lvl3pPr>
            <a:lvl4pPr>
              <a:defRPr sz="2180"/>
            </a:lvl4pPr>
            <a:lvl5pPr>
              <a:defRPr sz="2180"/>
            </a:lvl5pPr>
            <a:lvl6pPr>
              <a:defRPr sz="2180"/>
            </a:lvl6pPr>
            <a:lvl7pPr>
              <a:defRPr sz="2180"/>
            </a:lvl7pPr>
            <a:lvl8pPr>
              <a:defRPr sz="2180"/>
            </a:lvl8pPr>
            <a:lvl9pPr>
              <a:defRPr sz="218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267902"/>
            <a:ext cx="3483205" cy="4201570"/>
          </a:xfrm>
        </p:spPr>
        <p:txBody>
          <a:bodyPr/>
          <a:lstStyle>
            <a:lvl1pPr marL="0" indent="0">
              <a:buNone/>
              <a:defRPr sz="1744"/>
            </a:lvl1pPr>
            <a:lvl2pPr marL="498439" indent="0">
              <a:buNone/>
              <a:defRPr sz="1526"/>
            </a:lvl2pPr>
            <a:lvl3pPr marL="996879" indent="0">
              <a:buNone/>
              <a:defRPr sz="1308"/>
            </a:lvl3pPr>
            <a:lvl4pPr marL="1495318" indent="0">
              <a:buNone/>
              <a:defRPr sz="1090"/>
            </a:lvl4pPr>
            <a:lvl5pPr marL="1993758" indent="0">
              <a:buNone/>
              <a:defRPr sz="1090"/>
            </a:lvl5pPr>
            <a:lvl6pPr marL="2492197" indent="0">
              <a:buNone/>
              <a:defRPr sz="1090"/>
            </a:lvl6pPr>
            <a:lvl7pPr marL="2990637" indent="0">
              <a:buNone/>
              <a:defRPr sz="1090"/>
            </a:lvl7pPr>
            <a:lvl8pPr marL="3489076" indent="0">
              <a:buNone/>
              <a:defRPr sz="1090"/>
            </a:lvl8pPr>
            <a:lvl9pPr marL="3987516" indent="0">
              <a:buNone/>
              <a:defRPr sz="109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34092A80-C349-4798-A6EC-5A0AED4E696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30/11/2023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174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503978"/>
            <a:ext cx="3483205" cy="1763924"/>
          </a:xfrm>
        </p:spPr>
        <p:txBody>
          <a:bodyPr anchor="b"/>
          <a:lstStyle>
            <a:lvl1pPr>
              <a:defRPr sz="348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088456"/>
            <a:ext cx="5467381" cy="5372269"/>
          </a:xfrm>
        </p:spPr>
        <p:txBody>
          <a:bodyPr anchor="t"/>
          <a:lstStyle>
            <a:lvl1pPr marL="0" indent="0">
              <a:buNone/>
              <a:defRPr sz="3489"/>
            </a:lvl1pPr>
            <a:lvl2pPr marL="498439" indent="0">
              <a:buNone/>
              <a:defRPr sz="3053"/>
            </a:lvl2pPr>
            <a:lvl3pPr marL="996879" indent="0">
              <a:buNone/>
              <a:defRPr sz="2616"/>
            </a:lvl3pPr>
            <a:lvl4pPr marL="1495318" indent="0">
              <a:buNone/>
              <a:defRPr sz="2180"/>
            </a:lvl4pPr>
            <a:lvl5pPr marL="1993758" indent="0">
              <a:buNone/>
              <a:defRPr sz="2180"/>
            </a:lvl5pPr>
            <a:lvl6pPr marL="2492197" indent="0">
              <a:buNone/>
              <a:defRPr sz="2180"/>
            </a:lvl6pPr>
            <a:lvl7pPr marL="2990637" indent="0">
              <a:buNone/>
              <a:defRPr sz="2180"/>
            </a:lvl7pPr>
            <a:lvl8pPr marL="3489076" indent="0">
              <a:buNone/>
              <a:defRPr sz="2180"/>
            </a:lvl8pPr>
            <a:lvl9pPr marL="3987516" indent="0">
              <a:buNone/>
              <a:defRPr sz="218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267902"/>
            <a:ext cx="3483205" cy="4201570"/>
          </a:xfrm>
        </p:spPr>
        <p:txBody>
          <a:bodyPr/>
          <a:lstStyle>
            <a:lvl1pPr marL="0" indent="0">
              <a:buNone/>
              <a:defRPr sz="1744"/>
            </a:lvl1pPr>
            <a:lvl2pPr marL="498439" indent="0">
              <a:buNone/>
              <a:defRPr sz="1526"/>
            </a:lvl2pPr>
            <a:lvl3pPr marL="996879" indent="0">
              <a:buNone/>
              <a:defRPr sz="1308"/>
            </a:lvl3pPr>
            <a:lvl4pPr marL="1495318" indent="0">
              <a:buNone/>
              <a:defRPr sz="1090"/>
            </a:lvl4pPr>
            <a:lvl5pPr marL="1993758" indent="0">
              <a:buNone/>
              <a:defRPr sz="1090"/>
            </a:lvl5pPr>
            <a:lvl6pPr marL="2492197" indent="0">
              <a:buNone/>
              <a:defRPr sz="1090"/>
            </a:lvl6pPr>
            <a:lvl7pPr marL="2990637" indent="0">
              <a:buNone/>
              <a:defRPr sz="1090"/>
            </a:lvl7pPr>
            <a:lvl8pPr marL="3489076" indent="0">
              <a:buNone/>
              <a:defRPr sz="1090"/>
            </a:lvl8pPr>
            <a:lvl9pPr marL="3987516" indent="0">
              <a:buNone/>
              <a:defRPr sz="109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DF4836C6-AC57-44EF-9A6B-8BF8D77D738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30/11/2023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028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E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5" y="402485"/>
            <a:ext cx="9314796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5" y="2012414"/>
            <a:ext cx="9314796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7006701"/>
            <a:ext cx="242994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012"/>
            <a:fld id="{F80058EF-BDB0-4F23-B6CA-8712EDFFD53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30/11/2023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3" y="7006701"/>
            <a:ext cx="36449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3" y="7006701"/>
            <a:ext cx="242994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14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96879" rtl="0" eaLnBrk="1" latinLnBrk="0" hangingPunct="1">
        <a:lnSpc>
          <a:spcPct val="90000"/>
        </a:lnSpc>
        <a:spcBef>
          <a:spcPct val="0"/>
        </a:spcBef>
        <a:buNone/>
        <a:defRPr sz="47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9220" indent="-249220" algn="l" defTabSz="996879" rtl="0" eaLnBrk="1" latinLnBrk="0" hangingPunct="1">
        <a:lnSpc>
          <a:spcPct val="90000"/>
        </a:lnSpc>
        <a:spcBef>
          <a:spcPts val="1090"/>
        </a:spcBef>
        <a:buFont typeface="Arial" panose="020B0604020202020204" pitchFamily="34" charset="0"/>
        <a:buChar char="•"/>
        <a:defRPr sz="3053" kern="1200">
          <a:solidFill>
            <a:schemeClr val="tx1"/>
          </a:solidFill>
          <a:latin typeface="+mn-lt"/>
          <a:ea typeface="+mn-ea"/>
          <a:cs typeface="+mn-cs"/>
        </a:defRPr>
      </a:lvl1pPr>
      <a:lvl2pPr marL="747659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2pPr>
      <a:lvl3pPr marL="1246099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2180" kern="1200">
          <a:solidFill>
            <a:schemeClr val="tx1"/>
          </a:solidFill>
          <a:latin typeface="+mn-lt"/>
          <a:ea typeface="+mn-ea"/>
          <a:cs typeface="+mn-cs"/>
        </a:defRPr>
      </a:lvl3pPr>
      <a:lvl4pPr marL="1744538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4pPr>
      <a:lvl5pPr marL="2242977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5pPr>
      <a:lvl6pPr marL="2741417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6pPr>
      <a:lvl7pPr marL="3239856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7pPr>
      <a:lvl8pPr marL="3738296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8pPr>
      <a:lvl9pPr marL="4236735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1pPr>
      <a:lvl2pPr marL="498439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2pPr>
      <a:lvl3pPr marL="996879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3pPr>
      <a:lvl4pPr marL="1495318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4pPr>
      <a:lvl5pPr marL="1993758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5pPr>
      <a:lvl6pPr marL="2492197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6pPr>
      <a:lvl7pPr marL="2990637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7pPr>
      <a:lvl8pPr marL="3489076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8pPr>
      <a:lvl9pPr marL="3987516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5 gennaio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Galati - cap. 6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06153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10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9 Marzo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243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Atti 7…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232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48569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16 Marzo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Atti 8 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283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97815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23 Marzo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Il dono dello Spirito Santo…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143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64241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30 Marzo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24304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Atti 9…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62816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6 Aprile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24304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Atti 10…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33380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13 Aprile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24304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–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Atti 11…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8171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20 Aprile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24304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Atti 12…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35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636790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27 Aprile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24304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47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236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Atti 13…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151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80261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4 maggio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24304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Atti 14…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63217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11 maggio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24304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265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Atti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85671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12 gennaio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Galati - cap. 6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81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04121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20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18 maggio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24304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Atti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16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77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743084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25 maggio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24304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35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–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Francesco T.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Atti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17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249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652307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 giugno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40069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245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220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Atti 18…</a:t>
            </a:r>
            <a:endParaRPr kumimoji="0" lang="it-IT" sz="3053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263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86546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8 giugno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40069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243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Atti 19…</a:t>
            </a:r>
            <a:endParaRPr kumimoji="0" lang="it-IT" sz="3053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651076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15 giugno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218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Atti 19…</a:t>
            </a:r>
            <a:endParaRPr kumimoji="0" lang="it-IT" sz="3053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828588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22 giugno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Atti 20…</a:t>
            </a:r>
            <a:endParaRPr kumimoji="0" lang="it-IT" sz="3053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978273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29 giugno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184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Atti 20…</a:t>
            </a:r>
            <a:endParaRPr kumimoji="0" lang="it-IT" sz="3053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216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52045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6 luglio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Atti 21…</a:t>
            </a:r>
            <a:endParaRPr kumimoji="0" lang="it-IT" sz="3053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178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564715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13 luglio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Atti 21…</a:t>
            </a:r>
            <a:endParaRPr kumimoji="0" lang="it-IT" sz="3053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179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946280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20 luglio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176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170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Atti 22…</a:t>
            </a:r>
            <a:endParaRPr kumimoji="0" lang="it-IT" sz="3053" b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148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77208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19 gennaio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Galati 6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018611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30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27 luglio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latin typeface="Calibri" panose="020F0502020204030204" pitchFamily="34" charset="0"/>
              </a:rPr>
              <a:t>Atti 23…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729142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3 agosto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latin typeface="Calibri" panose="020F0502020204030204" pitchFamily="34" charset="0"/>
              </a:rPr>
              <a:t>Atti 23…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449883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10 agosto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Francesco T.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latin typeface="Calibri" panose="020F0502020204030204" pitchFamily="34" charset="0"/>
              </a:rPr>
              <a:t>Atti 25…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442245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17 agosto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latin typeface="Calibri" panose="020F0502020204030204" pitchFamily="34" charset="0"/>
              </a:rPr>
              <a:t>Atti 26…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988264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24 agosto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-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latin typeface="Calibri" panose="020F0502020204030204" pitchFamily="34" charset="0"/>
              </a:rPr>
              <a:t>Atti 26…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100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104494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31 agosto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-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>
                <a:latin typeface="Calibri" panose="020F0502020204030204" pitchFamily="34" charset="0"/>
              </a:rPr>
              <a:t>Atti 27…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670518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7 settembre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-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latin typeface="Calibri" panose="020F0502020204030204" pitchFamily="34" charset="0"/>
              </a:rPr>
              <a:t>Atti 28…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131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603859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14 settembre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-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latin typeface="Calibri" panose="020F0502020204030204" pitchFamily="34" charset="0"/>
              </a:rPr>
              <a:t>Romani… introduzione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94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453306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14 settembre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-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latin typeface="Calibri" panose="020F0502020204030204" pitchFamily="34" charset="0"/>
              </a:rPr>
              <a:t>Romani… introduzione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94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25365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21 settembre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– Francesco T.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dirty="0">
                <a:latin typeface="Calibri" panose="020F0502020204030204" pitchFamily="34" charset="0"/>
              </a:rPr>
              <a:t>Romani… cap. 1</a:t>
            </a:r>
            <a:endParaRPr kumimoji="0" lang="it-IT" sz="3053" b="0" dirty="0"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1988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26 gennaio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Galati 6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98577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28 settembre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77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- Franco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2</a:t>
            </a:r>
            <a:endParaRPr kumimoji="0" lang="it-IT" sz="305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43089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5 ottobre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8" y="2391767"/>
            <a:ext cx="8425806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-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Luca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2 </a:t>
            </a:r>
            <a:r>
              <a:rPr kumimoji="1" lang="it-IT" altLang="it-IT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284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7168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ottobre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8" y="2391767"/>
            <a:ext cx="8425806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285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- Roberto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278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3 - analisi</a:t>
            </a:r>
            <a:endParaRPr kumimoji="0" lang="it-IT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269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404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19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ottobre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7" y="2391767"/>
            <a:ext cx="8699403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243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Francesco T.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279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3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232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88121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26 ottobre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7" y="2391767"/>
            <a:ext cx="8699403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237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Franco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164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</a:t>
            </a:r>
            <a:r>
              <a:rPr lang="it-IT" altLang="it-IT" sz="3053" dirty="0">
                <a:solidFill>
                  <a:prstClr val="black"/>
                </a:solidFill>
                <a:latin typeface="Calibri" panose="020F0502020204030204" pitchFamily="34" charset="0"/>
              </a:rPr>
              <a:t>4 </a:t>
            </a:r>
            <a:r>
              <a:rPr lang="it-IT" altLang="it-IT" sz="3053">
                <a:solidFill>
                  <a:prstClr val="black"/>
                </a:solidFill>
                <a:latin typeface="Calibri" panose="020F0502020204030204" pitchFamily="34" charset="0"/>
              </a:rPr>
              <a:t>- analisi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283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5896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2 novembre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7" y="2391767"/>
            <a:ext cx="9398345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158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Luca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</a:t>
            </a:r>
            <a:r>
              <a:rPr lang="it-IT" altLang="it-IT" sz="3000" dirty="0">
                <a:solidFill>
                  <a:prstClr val="black"/>
                </a:solidFill>
                <a:latin typeface="Calibri" panose="020F0502020204030204" pitchFamily="34" charset="0"/>
              </a:rPr>
              <a:t>4 -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3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143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14241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9 novembre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7" y="2391767"/>
            <a:ext cx="9398345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159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Roberto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131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5</a:t>
            </a:r>
            <a:r>
              <a:rPr lang="it-IT" altLang="it-IT" sz="3000" dirty="0">
                <a:solidFill>
                  <a:prstClr val="black"/>
                </a:solidFill>
                <a:latin typeface="Calibri" panose="020F0502020204030204" pitchFamily="34" charset="0"/>
              </a:rPr>
              <a:t> -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3000">
                <a:solidFill>
                  <a:prstClr val="black"/>
                </a:solidFill>
                <a:latin typeface="Calibri" panose="020F0502020204030204" pitchFamily="34" charset="0"/>
              </a:rPr>
              <a:t>analis</a:t>
            </a:r>
            <a:r>
              <a:rPr kumimoji="1" lang="it-IT" altLang="it-IT" sz="3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3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126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4909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16 novembre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7" y="2391767"/>
            <a:ext cx="9398345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142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Franco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115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5</a:t>
            </a:r>
            <a:r>
              <a:rPr lang="it-IT" altLang="it-IT" sz="3000" dirty="0">
                <a:solidFill>
                  <a:prstClr val="black"/>
                </a:solidFill>
                <a:latin typeface="Calibri" panose="020F0502020204030204" pitchFamily="34" charset="0"/>
              </a:rPr>
              <a:t> -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3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110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2129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novembre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7" y="2391767"/>
            <a:ext cx="9398345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114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Francesco T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94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6</a:t>
            </a:r>
            <a:r>
              <a:rPr lang="it-IT" altLang="it-IT" sz="3000" dirty="0">
                <a:solidFill>
                  <a:prstClr val="black"/>
                </a:solidFill>
                <a:latin typeface="Calibri" panose="020F0502020204030204" pitchFamily="34" charset="0"/>
              </a:rPr>
              <a:t> -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3000" dirty="0">
                <a:solidFill>
                  <a:prstClr val="black"/>
                </a:solidFill>
                <a:latin typeface="Calibri" panose="020F0502020204030204" pitchFamily="34" charset="0"/>
              </a:rPr>
              <a:t>analisi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3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86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08465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30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novembre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401417" y="2391767"/>
            <a:ext cx="9398345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91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-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Roberto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41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Romani… cap. 6</a:t>
            </a:r>
            <a:r>
              <a:rPr lang="it-IT" altLang="it-IT" sz="3000" dirty="0">
                <a:solidFill>
                  <a:prstClr val="black"/>
                </a:solidFill>
                <a:latin typeface="Calibri" panose="020F0502020204030204" pitchFamily="34" charset="0"/>
              </a:rPr>
              <a:t> - </a:t>
            </a:r>
            <a:r>
              <a:rPr kumimoji="1" lang="it-IT" alt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3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019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 febbraio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–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Atti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100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82259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9 febbraio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– Atti 2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47899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16 febbraio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77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Atti 3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3268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23 febbraio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Atti 4…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284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78974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2910952" y="1210275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 Marzo 2023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391767"/>
            <a:ext cx="7594183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Atti 5…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269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2201269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1026</TotalTime>
  <Words>1304</Words>
  <Application>Microsoft Office PowerPoint</Application>
  <PresentationFormat>Personalizzato</PresentationFormat>
  <Paragraphs>392</Paragraphs>
  <Slides>49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49</vt:i4>
      </vt:variant>
    </vt:vector>
  </HeadingPairs>
  <TitlesOfParts>
    <vt:vector size="53" baseType="lpstr">
      <vt:lpstr>Arial</vt:lpstr>
      <vt:lpstr>Calibri</vt:lpstr>
      <vt:lpstr>Calibri Light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Franco</dc:creator>
  <cp:lastModifiedBy>Franco</cp:lastModifiedBy>
  <cp:revision>161</cp:revision>
  <cp:lastPrinted>2018-07-09T15:55:14Z</cp:lastPrinted>
  <dcterms:created xsi:type="dcterms:W3CDTF">2018-07-07T14:56:37Z</dcterms:created>
  <dcterms:modified xsi:type="dcterms:W3CDTF">2023-11-30T10:09:13Z</dcterms:modified>
</cp:coreProperties>
</file>