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6" r:id="rId2"/>
    <p:sldId id="288" r:id="rId3"/>
    <p:sldId id="272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338" r:id="rId53"/>
    <p:sldId id="339" r:id="rId54"/>
  </p:sldIdLst>
  <p:sldSz cx="10799763" cy="7559675"/>
  <p:notesSz cx="10002838" cy="6881813"/>
  <p:defaultTextStyle>
    <a:defPPr>
      <a:defRPr lang="it-IT"/>
    </a:defPPr>
    <a:lvl1pPr marL="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000066"/>
    <a:srgbClr val="DCF8EB"/>
    <a:srgbClr val="A7EDCC"/>
    <a:srgbClr val="0033CC"/>
    <a:srgbClr val="89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0" y="84"/>
      </p:cViewPr>
      <p:guideLst>
        <p:guide orient="horz" pos="2381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</p:spPr>
        <p:txBody>
          <a:bodyPr anchor="b"/>
          <a:lstStyle>
            <a:lvl1pPr algn="ctr">
              <a:defRPr sz="654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</p:spPr>
        <p:txBody>
          <a:bodyPr/>
          <a:lstStyle>
            <a:lvl1pPr marL="0" indent="0" algn="ctr">
              <a:buNone/>
              <a:defRPr sz="2616"/>
            </a:lvl1pPr>
            <a:lvl2pPr marL="498439" indent="0" algn="ctr">
              <a:buNone/>
              <a:defRPr sz="2180"/>
            </a:lvl2pPr>
            <a:lvl3pPr marL="996879" indent="0" algn="ctr">
              <a:buNone/>
              <a:defRPr sz="1962"/>
            </a:lvl3pPr>
            <a:lvl4pPr marL="1495318" indent="0" algn="ctr">
              <a:buNone/>
              <a:defRPr sz="1744"/>
            </a:lvl4pPr>
            <a:lvl5pPr marL="1993758" indent="0" algn="ctr">
              <a:buNone/>
              <a:defRPr sz="1744"/>
            </a:lvl5pPr>
            <a:lvl6pPr marL="2492197" indent="0" algn="ctr">
              <a:buNone/>
              <a:defRPr sz="1744"/>
            </a:lvl6pPr>
            <a:lvl7pPr marL="2990637" indent="0" algn="ctr">
              <a:buNone/>
              <a:defRPr sz="1744"/>
            </a:lvl7pPr>
            <a:lvl8pPr marL="3489076" indent="0" algn="ctr">
              <a:buNone/>
              <a:defRPr sz="1744"/>
            </a:lvl8pPr>
            <a:lvl9pPr marL="3987516" indent="0" algn="ctr">
              <a:buNone/>
              <a:defRPr sz="174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B7466531-0171-4BE3-A920-F34A6D88BE3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28/12/2023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9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101DCB9-D506-49E8-AA97-AB23D0D0B22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28/12/2023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3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2" y="402483"/>
            <a:ext cx="2328699" cy="640647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5" y="402483"/>
            <a:ext cx="6851100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FCBF9C51-298C-4494-9310-3A7C0A790A0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28/12/2023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57ABCB7A-55B9-468B-8A4B-39D45F9A9118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28/12/2023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5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60" y="1884672"/>
            <a:ext cx="9314796" cy="3144614"/>
          </a:xfrm>
        </p:spPr>
        <p:txBody>
          <a:bodyPr anchor="b"/>
          <a:lstStyle>
            <a:lvl1pPr>
              <a:defRPr sz="654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60" y="5059036"/>
            <a:ext cx="9314796" cy="1653678"/>
          </a:xfrm>
        </p:spPr>
        <p:txBody>
          <a:bodyPr/>
          <a:lstStyle>
            <a:lvl1pPr marL="0" indent="0">
              <a:buNone/>
              <a:defRPr sz="2616">
                <a:solidFill>
                  <a:schemeClr val="tx1"/>
                </a:solidFill>
              </a:defRPr>
            </a:lvl1pPr>
            <a:lvl2pPr marL="498439" indent="0">
              <a:buNone/>
              <a:defRPr sz="2180">
                <a:solidFill>
                  <a:schemeClr val="tx1">
                    <a:tint val="75000"/>
                  </a:schemeClr>
                </a:solidFill>
              </a:defRPr>
            </a:lvl2pPr>
            <a:lvl3pPr marL="996879" indent="0">
              <a:buNone/>
              <a:defRPr sz="1962">
                <a:solidFill>
                  <a:schemeClr val="tx1">
                    <a:tint val="75000"/>
                  </a:schemeClr>
                </a:solidFill>
              </a:defRPr>
            </a:lvl3pPr>
            <a:lvl4pPr marL="149531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4pPr>
            <a:lvl5pPr marL="199375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5pPr>
            <a:lvl6pPr marL="249219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6pPr>
            <a:lvl7pPr marL="299063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7pPr>
            <a:lvl8pPr marL="348907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8pPr>
            <a:lvl9pPr marL="398751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E3E4402C-64CA-4D60-BC46-0D51B5C0909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28/12/2023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2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1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C062BFDE-82A6-4BF2-ABD5-A5E7E8DAAF7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28/12/2023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5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2485"/>
            <a:ext cx="9314796" cy="146118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853171"/>
            <a:ext cx="45688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761381"/>
            <a:ext cx="4568806" cy="406157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853171"/>
            <a:ext cx="45913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761381"/>
            <a:ext cx="4591306" cy="406157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1ABA51DD-1FF8-4506-9AE3-0D423394567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28/12/2023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4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97A47C96-B45C-42E9-A2BE-9F4630344DC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28/12/2023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89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AD46154-6DFC-471B-A047-BE9B04A06A9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28/12/2023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1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88456"/>
            <a:ext cx="5467381" cy="5372269"/>
          </a:xfrm>
        </p:spPr>
        <p:txBody>
          <a:bodyPr/>
          <a:lstStyle>
            <a:lvl1pPr>
              <a:defRPr sz="3489"/>
            </a:lvl1pPr>
            <a:lvl2pPr>
              <a:defRPr sz="3053"/>
            </a:lvl2pPr>
            <a:lvl3pPr>
              <a:defRPr sz="2616"/>
            </a:lvl3pPr>
            <a:lvl4pPr>
              <a:defRPr sz="2180"/>
            </a:lvl4pPr>
            <a:lvl5pPr>
              <a:defRPr sz="2180"/>
            </a:lvl5pPr>
            <a:lvl6pPr>
              <a:defRPr sz="2180"/>
            </a:lvl6pPr>
            <a:lvl7pPr>
              <a:defRPr sz="2180"/>
            </a:lvl7pPr>
            <a:lvl8pPr>
              <a:defRPr sz="2180"/>
            </a:lvl8pPr>
            <a:lvl9pPr>
              <a:defRPr sz="218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34092A80-C349-4798-A6EC-5A0AED4E696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28/12/2023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7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88456"/>
            <a:ext cx="5467381" cy="5372269"/>
          </a:xfrm>
        </p:spPr>
        <p:txBody>
          <a:bodyPr anchor="t"/>
          <a:lstStyle>
            <a:lvl1pPr marL="0" indent="0">
              <a:buNone/>
              <a:defRPr sz="3489"/>
            </a:lvl1pPr>
            <a:lvl2pPr marL="498439" indent="0">
              <a:buNone/>
              <a:defRPr sz="3053"/>
            </a:lvl2pPr>
            <a:lvl3pPr marL="996879" indent="0">
              <a:buNone/>
              <a:defRPr sz="2616"/>
            </a:lvl3pPr>
            <a:lvl4pPr marL="1495318" indent="0">
              <a:buNone/>
              <a:defRPr sz="2180"/>
            </a:lvl4pPr>
            <a:lvl5pPr marL="1993758" indent="0">
              <a:buNone/>
              <a:defRPr sz="2180"/>
            </a:lvl5pPr>
            <a:lvl6pPr marL="2492197" indent="0">
              <a:buNone/>
              <a:defRPr sz="2180"/>
            </a:lvl6pPr>
            <a:lvl7pPr marL="2990637" indent="0">
              <a:buNone/>
              <a:defRPr sz="2180"/>
            </a:lvl7pPr>
            <a:lvl8pPr marL="3489076" indent="0">
              <a:buNone/>
              <a:defRPr sz="2180"/>
            </a:lvl8pPr>
            <a:lvl9pPr marL="3987516" indent="0">
              <a:buNone/>
              <a:defRPr sz="218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DF4836C6-AC57-44EF-9A6B-8BF8D77D7387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28/12/2023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2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5" y="402485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5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F80058EF-BDB0-4F23-B6CA-8712EDFFD531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28/12/2023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3" y="7006701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3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4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96879" rtl="0" eaLnBrk="1" latinLnBrk="0" hangingPunct="1">
        <a:lnSpc>
          <a:spcPct val="90000"/>
        </a:lnSpc>
        <a:spcBef>
          <a:spcPct val="0"/>
        </a:spcBef>
        <a:buNone/>
        <a:defRPr sz="4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9220" indent="-249220" algn="l" defTabSz="996879" rtl="0" eaLnBrk="1" latinLnBrk="0" hangingPunct="1">
        <a:lnSpc>
          <a:spcPct val="90000"/>
        </a:lnSpc>
        <a:spcBef>
          <a:spcPts val="1090"/>
        </a:spcBef>
        <a:buFont typeface="Arial" panose="020B0604020202020204" pitchFamily="34" charset="0"/>
        <a:buChar char="•"/>
        <a:defRPr sz="3053" kern="1200">
          <a:solidFill>
            <a:schemeClr val="tx1"/>
          </a:solidFill>
          <a:latin typeface="+mn-lt"/>
          <a:ea typeface="+mn-ea"/>
          <a:cs typeface="+mn-cs"/>
        </a:defRPr>
      </a:lvl1pPr>
      <a:lvl2pPr marL="74765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2pPr>
      <a:lvl3pPr marL="124609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180" kern="1200">
          <a:solidFill>
            <a:schemeClr val="tx1"/>
          </a:solidFill>
          <a:latin typeface="+mn-lt"/>
          <a:ea typeface="+mn-ea"/>
          <a:cs typeface="+mn-cs"/>
        </a:defRPr>
      </a:lvl3pPr>
      <a:lvl4pPr marL="1744538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224297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74141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323985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73829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4236735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1pPr>
      <a:lvl2pPr marL="49843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2pPr>
      <a:lvl3pPr marL="99687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3pPr>
      <a:lvl4pPr marL="149531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199375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49219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299063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48907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398751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5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- cap.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0615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9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7…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4856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16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8 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97815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23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Il dono dello Spirito Santo…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64241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30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9…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62816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6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10…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33380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13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11…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8171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20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Atti 12…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36790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27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47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13…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80261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4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14…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63217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11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8567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12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- cap.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04121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18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16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74308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25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Francesco T.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65230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40069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220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18…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263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86546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8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40069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19…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5107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15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218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19…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82858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22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20…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97827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29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184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20…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216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52045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6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21…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564715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13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21…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46280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20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170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22…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7720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19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18611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27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23…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72914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3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23…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44988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10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T.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25…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442245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17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26…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988264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24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-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26…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104494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31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-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latin typeface="Calibri" panose="020F0502020204030204" pitchFamily="34" charset="0"/>
              </a:rPr>
              <a:t>Atti 27…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670518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7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28…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603859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14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Romani… introduzione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453306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14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Romani… introduzione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25365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21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– Francesco T.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Romani… cap. 1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1988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26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98577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28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Franco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2</a:t>
            </a:r>
            <a:endParaRPr kumimoji="0" lang="it-IT" sz="305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3089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5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8" y="2391767"/>
            <a:ext cx="8425806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2 </a:t>
            </a:r>
            <a:r>
              <a:rPr kumimoji="1" lang="it-IT" altLang="it-IT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284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168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8" y="2391767"/>
            <a:ext cx="8425806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285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Roberto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278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3 - analisi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269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404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19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8699403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243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T.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279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3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232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8121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26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8699403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237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</a:t>
            </a:r>
            <a:r>
              <a:rPr lang="it-IT" altLang="it-IT" sz="3053" dirty="0">
                <a:solidFill>
                  <a:prstClr val="black"/>
                </a:solidFill>
                <a:latin typeface="Calibri" panose="020F0502020204030204" pitchFamily="34" charset="0"/>
              </a:rPr>
              <a:t>4 </a:t>
            </a:r>
            <a:r>
              <a:rPr lang="it-IT" altLang="it-IT" sz="3053">
                <a:solidFill>
                  <a:prstClr val="black"/>
                </a:solidFill>
                <a:latin typeface="Calibri" panose="020F0502020204030204" pitchFamily="34" charset="0"/>
              </a:rPr>
              <a:t>- analisi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283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5896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2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4 -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143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4241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9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5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000">
                <a:solidFill>
                  <a:prstClr val="black"/>
                </a:solidFill>
                <a:latin typeface="Calibri" panose="020F0502020204030204" pitchFamily="34" charset="0"/>
              </a:rPr>
              <a:t>analis</a:t>
            </a:r>
            <a:r>
              <a:rPr kumimoji="1" lang="it-IT" altLang="it-IT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909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16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142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Franco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5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110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2129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Francesco T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94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6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08465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30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6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19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822597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7 </a:t>
            </a:r>
            <a:r>
              <a:rPr lang="it-IT" altLang="it-IT" sz="3053" dirty="0" err="1">
                <a:solidFill>
                  <a:srgbClr val="FF0000"/>
                </a:solidFill>
                <a:latin typeface="Calibri" panose="020F0502020204030204" pitchFamily="34" charset="0"/>
              </a:rPr>
              <a:t>dic</a:t>
            </a:r>
            <a:r>
              <a:rPr kumimoji="1" lang="it-IT" altLang="it-IT" sz="3053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embre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47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 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7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anali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164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69598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14 </a:t>
            </a:r>
            <a:r>
              <a:rPr lang="it-IT" altLang="it-IT" sz="3053" dirty="0" err="1">
                <a:solidFill>
                  <a:srgbClr val="FF0000"/>
                </a:solidFill>
                <a:latin typeface="Calibri" panose="020F0502020204030204" pitchFamily="34" charset="0"/>
              </a:rPr>
              <a:t>dic</a:t>
            </a:r>
            <a:r>
              <a:rPr kumimoji="1" lang="it-IT" altLang="it-IT" sz="3053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embre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135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7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60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5375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21 </a:t>
            </a:r>
            <a:r>
              <a:rPr lang="it-IT" altLang="it-IT" sz="3053" dirty="0" err="1">
                <a:solidFill>
                  <a:srgbClr val="FF0000"/>
                </a:solidFill>
                <a:latin typeface="Calibri" panose="020F0502020204030204" pitchFamily="34" charset="0"/>
              </a:rPr>
              <a:t>dic</a:t>
            </a:r>
            <a:r>
              <a:rPr kumimoji="1" lang="it-IT" altLang="it-IT" sz="3053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embre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Roberto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265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8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000">
                <a:solidFill>
                  <a:prstClr val="black"/>
                </a:solidFill>
                <a:latin typeface="Calibri" panose="020F0502020204030204" pitchFamily="34" charset="0"/>
              </a:rPr>
              <a:t>analis</a:t>
            </a:r>
            <a:r>
              <a:rPr kumimoji="1" lang="it-IT" altLang="it-IT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69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59813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 </a:t>
            </a:r>
            <a:r>
              <a:rPr lang="it-IT" altLang="it-IT" sz="3053" dirty="0" err="1">
                <a:solidFill>
                  <a:srgbClr val="FF0000"/>
                </a:solidFill>
                <a:latin typeface="Calibri" panose="020F0502020204030204" pitchFamily="34" charset="0"/>
              </a:rPr>
              <a:t>dic</a:t>
            </a:r>
            <a:r>
              <a:rPr kumimoji="1" lang="it-IT" altLang="it-IT" sz="3053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embre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8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274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9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– Atti 2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47899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16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3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3268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23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4…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284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7897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5…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269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2201269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1118</TotalTime>
  <Words>1432</Words>
  <Application>Microsoft Office PowerPoint</Application>
  <PresentationFormat>Personalizzato</PresentationFormat>
  <Paragraphs>424</Paragraphs>
  <Slides>53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53</vt:i4>
      </vt:variant>
    </vt:vector>
  </HeadingPairs>
  <TitlesOfParts>
    <vt:vector size="57" baseType="lpstr">
      <vt:lpstr>Arial</vt:lpstr>
      <vt:lpstr>Calibri</vt:lpstr>
      <vt:lpstr>Calibri Light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</dc:creator>
  <cp:lastModifiedBy>Franco</cp:lastModifiedBy>
  <cp:revision>167</cp:revision>
  <cp:lastPrinted>2018-07-09T15:55:14Z</cp:lastPrinted>
  <dcterms:created xsi:type="dcterms:W3CDTF">2018-07-07T14:56:37Z</dcterms:created>
  <dcterms:modified xsi:type="dcterms:W3CDTF">2023-12-28T07:30:33Z</dcterms:modified>
</cp:coreProperties>
</file>