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6" r:id="rId18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378" y="78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29/12/2022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 Settembre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 (introduzione)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13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10 novembre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smtClean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Galati: piano di Dio e disciplina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421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17 novembre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smtClean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smtClean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cap. 4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944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24 novembre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4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518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dicembre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smtClean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4 - «La pienezza dei tempi»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8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8 dicembre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59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 dicembre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84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 dicembre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19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29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dicembre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Galati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cap.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 Settembre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smtClean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smtClean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 (introduzione)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8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 Settembre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1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96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29 Settembre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1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517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6 ottobre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780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 ottobre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 smtClean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82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 ottobre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67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27 ottobre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6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3 novembre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Lettera ai Galati: cap.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20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488</Words>
  <Application>Microsoft Office PowerPoint</Application>
  <PresentationFormat>Personalizzato</PresentationFormat>
  <Paragraphs>136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90</cp:revision>
  <cp:lastPrinted>2018-07-09T15:55:14Z</cp:lastPrinted>
  <dcterms:created xsi:type="dcterms:W3CDTF">2018-07-07T14:56:37Z</dcterms:created>
  <dcterms:modified xsi:type="dcterms:W3CDTF">2022-12-29T08:04:29Z</dcterms:modified>
</cp:coreProperties>
</file>