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7"/>
  </p:notesMasterIdLst>
  <p:sldIdLst>
    <p:sldId id="785" r:id="rId3"/>
    <p:sldId id="256" r:id="rId4"/>
    <p:sldId id="257" r:id="rId5"/>
    <p:sldId id="262" r:id="rId6"/>
  </p:sldIdLst>
  <p:sldSz cx="9906000" cy="6858000" type="A4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FE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9B659-B5D2-4DE0-BCFD-CA068EAD3B86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3374-F0D4-4D36-9FA2-10E5E0DEED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9383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egnaposto immagine diapositiva 1">
            <a:extLst>
              <a:ext uri="{FF2B5EF4-FFF2-40B4-BE49-F238E27FC236}">
                <a16:creationId xmlns:a16="http://schemas.microsoft.com/office/drawing/2014/main" id="{B3A5D412-B5BE-4692-9882-3794558C8A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Segnaposto note 2">
            <a:extLst>
              <a:ext uri="{FF2B5EF4-FFF2-40B4-BE49-F238E27FC236}">
                <a16:creationId xmlns:a16="http://schemas.microsoft.com/office/drawing/2014/main" id="{DC54A529-AE9A-4F5D-B171-5CEAB8521A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  <p:sp>
        <p:nvSpPr>
          <p:cNvPr id="56324" name="Segnaposto numero diapositiva 3">
            <a:extLst>
              <a:ext uri="{FF2B5EF4-FFF2-40B4-BE49-F238E27FC236}">
                <a16:creationId xmlns:a16="http://schemas.microsoft.com/office/drawing/2014/main" id="{0171BFE4-5D79-4C92-8050-94040B1DDC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EE29463-BAEA-4570-AC91-5EE2D8A736E2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6344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8730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184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02310-AE61-49FE-9DFE-6ACA10417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3D547-A466-40C0-860D-6C4E7D8382D8}" type="datetimeFigureOut">
              <a:rPr lang="it-IT"/>
              <a:pPr>
                <a:defRPr/>
              </a:pPr>
              <a:t>12/06/2026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D1D9E-D4F0-41FB-9B5E-B0893D91D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CD38D-02AF-48C0-BEB8-2DE76CD93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E14A4-F6E8-40EA-8CE8-A87F5B53703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01927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254CC-24F2-4FCE-83FC-6679C8537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A6C71-51C4-4373-A277-B1F532A4D616}" type="datetimeFigureOut">
              <a:rPr lang="it-IT"/>
              <a:pPr>
                <a:defRPr/>
              </a:pPr>
              <a:t>12/06/2026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631DF-A39A-44B9-968C-F2EF9E2CB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E6A90-F084-4CFF-BDEB-5E31C4C62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FA695-5A74-499D-BB4D-7D11117CDBA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59287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9A820-6448-4027-A155-BF842AF66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3BF9D-E5A1-47B5-A037-7E773DAC15FD}" type="datetimeFigureOut">
              <a:rPr lang="it-IT"/>
              <a:pPr>
                <a:defRPr/>
              </a:pPr>
              <a:t>12/06/2026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4DF47-3C04-400F-96D4-1AF52CB58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67114-4DDF-4BA1-9BA4-837C2A1A4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7DCDC-DDB6-4E87-9FB6-3525FA2C206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49347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DCAC62B-C593-482F-AB81-B8EB9567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EC953-54D9-43C7-9BFB-BC369BDAAF72}" type="datetimeFigureOut">
              <a:rPr lang="it-IT"/>
              <a:pPr>
                <a:defRPr/>
              </a:pPr>
              <a:t>12/06/2026</a:t>
            </a:fld>
            <a:endParaRPr 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962E909-2DAC-4ABC-BEA6-8C72F57EB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0B7581-6D6B-4D24-A9F3-B65469571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F3C74-589C-4067-86AB-5B410DDDC5D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197476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58B06FB-009E-4B81-92C1-BED69D6C0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F4B41-749C-4FD5-A16E-A1AA0547693A}" type="datetimeFigureOut">
              <a:rPr lang="it-IT"/>
              <a:pPr>
                <a:defRPr/>
              </a:pPr>
              <a:t>12/06/2026</a:t>
            </a:fld>
            <a:endParaRPr lang="it-IT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4A43085-81D5-4529-A015-4F41718CA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338AC5D-9C8C-4B81-8496-D5D74A145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E52FF-5599-496E-8A12-CDA47F5F995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28313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8EFFBB3-80DC-454A-994A-5D3052993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F694B-2BF4-43FC-9E75-1BBA228C10DE}" type="datetimeFigureOut">
              <a:rPr lang="it-IT"/>
              <a:pPr>
                <a:defRPr/>
              </a:pPr>
              <a:t>12/06/2026</a:t>
            </a:fld>
            <a:endParaRPr lang="it-IT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10DB5B0-D368-4464-AA07-821E10967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14156E-D7B1-4C01-87CE-D8E4ADBA4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9B311-BB8E-4BF9-AB53-F0D561D4418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431756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AF49F94-3D42-43D7-8F68-8751E3009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0B8A8-B7E0-4607-8405-7042C87AC2C4}" type="datetimeFigureOut">
              <a:rPr lang="it-IT"/>
              <a:pPr>
                <a:defRPr/>
              </a:pPr>
              <a:t>12/06/2026</a:t>
            </a:fld>
            <a:endParaRPr lang="it-IT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C8A240D-BE9D-4E88-978C-C28470C85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D2F3E2-7A37-43A2-A85A-CA804DC2A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317EC-A623-4627-BD9B-CB2150557F4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8128797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CDFA5C3-92B0-4450-80B0-3DE7CE169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B6669-E24B-47DA-BB51-54AF1150E784}" type="datetimeFigureOut">
              <a:rPr lang="it-IT"/>
              <a:pPr>
                <a:defRPr/>
              </a:pPr>
              <a:t>12/06/2026</a:t>
            </a:fld>
            <a:endParaRPr 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5DD3D07-FC75-42A0-A65E-91EE5E464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115CA07-D0E5-43B1-A5D8-8DCEEE57B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5DA3F-DD6C-4608-AEE3-A456E52B01C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1036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00579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66C79C-9541-4ED3-847E-78B2FB52C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E3E6D-071C-45C3-AFF4-DDBA4A2A0BAF}" type="datetimeFigureOut">
              <a:rPr lang="it-IT"/>
              <a:pPr>
                <a:defRPr/>
              </a:pPr>
              <a:t>12/06/2026</a:t>
            </a:fld>
            <a:endParaRPr 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286626F-4BFF-44CC-BA45-C5FE2EECB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FAAB1D4-12A8-4710-9357-8904AF3CD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6A98E-319C-43ED-9A04-9105153BB9E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95845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BF3B0-97CD-45C3-A83C-BF8255DCD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7237F-E759-45D4-90C5-8AD4173A2042}" type="datetimeFigureOut">
              <a:rPr lang="it-IT"/>
              <a:pPr>
                <a:defRPr/>
              </a:pPr>
              <a:t>12/06/2026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5478DF-78AF-4B48-9A2B-DB62AB25D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D9F71-B66D-4889-A985-568DB3F3A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34DCC-E932-4957-86BD-BE491E7A8A6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125113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B7FC9-8CD7-4335-A4C1-A23FB4D14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B4B0D-9F91-4EF2-8BC1-00C74067EA43}" type="datetimeFigureOut">
              <a:rPr lang="it-IT"/>
              <a:pPr>
                <a:defRPr/>
              </a:pPr>
              <a:t>12/06/2026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6DF83-EA1F-4BBB-BE4C-4B913BD9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79C7C-7E5D-4A44-AAF6-880A01CC2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0E00A-4060-472D-AF43-1705C75253E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92007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672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878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698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800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3632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9072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08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A8524-4B39-4100-98AA-E4971D07BF00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475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AB4E657-E3A0-4EAE-9098-617842A84E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  <a:endParaRPr lang="en-US" altLang="it-IT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7359CF2-DFC0-44C0-B0DD-DD32B064C0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alt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94D56-0069-4FFB-8B38-9274CF9849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2A2AA0B-93A7-4547-B8E4-64041AF95C89}" type="datetimeFigureOut">
              <a:rPr lang="it-IT"/>
              <a:pPr>
                <a:defRPr/>
              </a:pPr>
              <a:t>12/06/2026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32FC1-DDBF-4F50-B35C-59CE51C01B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3BA68-BD5C-4363-96DD-BA16F06A32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902E1F8-0799-485E-A9C1-76C826C6803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97444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">
            <a:extLst>
              <a:ext uri="{FF2B5EF4-FFF2-40B4-BE49-F238E27FC236}">
                <a16:creationId xmlns:a16="http://schemas.microsoft.com/office/drawing/2014/main" id="{FA94F2CF-AF87-415F-BED2-BC9FD05D5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9138" y="606426"/>
            <a:ext cx="3275012" cy="485775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344735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556" kern="0" dirty="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ORDINE DEL CULTO</a:t>
            </a:r>
          </a:p>
        </p:txBody>
      </p:sp>
      <p:sp>
        <p:nvSpPr>
          <p:cNvPr id="17411" name="CasellaDiTesto 1">
            <a:extLst>
              <a:ext uri="{FF2B5EF4-FFF2-40B4-BE49-F238E27FC236}">
                <a16:creationId xmlns:a16="http://schemas.microsoft.com/office/drawing/2014/main" id="{D07AE72E-D553-4F4E-BFEA-9D2CC5D08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4" y="1103314"/>
            <a:ext cx="4725987" cy="4857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34359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it-IT" altLang="it-IT" sz="2556" b="1" dirty="0">
                <a:solidFill>
                  <a:srgbClr val="FF0000"/>
                </a:solidFill>
                <a:cs typeface="Arial" panose="020B0604020202020204" pitchFamily="34" charset="0"/>
              </a:rPr>
              <a:t>DOMENICA 14 GIUGNO 2026</a:t>
            </a:r>
          </a:p>
        </p:txBody>
      </p:sp>
      <p:sp>
        <p:nvSpPr>
          <p:cNvPr id="17412" name="Text Box 29">
            <a:extLst>
              <a:ext uri="{FF2B5EF4-FFF2-40B4-BE49-F238E27FC236}">
                <a16:creationId xmlns:a16="http://schemas.microsoft.com/office/drawing/2014/main" id="{3D0C4CBC-A816-490C-8165-ECC661F3D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4776" y="1763713"/>
            <a:ext cx="5294313" cy="44878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3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Lettura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 2 Re 18:17-37 - Luca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266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Preghiera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 Franco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42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Sermone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Francesco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73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Cena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 Roberto - Franco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94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Preghiera</a:t>
            </a:r>
            <a:r>
              <a:rPr kumimoji="1" lang="it-IT" altLang="it-IT" sz="2556" b="1">
                <a:solidFill>
                  <a:srgbClr val="000000"/>
                </a:solidFill>
                <a:cs typeface="Arial" panose="020B0604020202020204" pitchFamily="34" charset="0"/>
              </a:rPr>
              <a:t>: Roberto</a:t>
            </a:r>
            <a:endParaRPr kumimoji="1" lang="it-IT" altLang="it-IT" sz="2556" b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126817" y="2018141"/>
            <a:ext cx="72771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5400" b="1" dirty="0"/>
              <a:t>IL FICO SECCATO</a:t>
            </a:r>
          </a:p>
          <a:p>
            <a:pPr algn="ctr"/>
            <a:endParaRPr lang="it-IT" sz="3200" b="1" dirty="0">
              <a:solidFill>
                <a:srgbClr val="FF0000"/>
              </a:solidFill>
            </a:endParaRPr>
          </a:p>
          <a:p>
            <a:pPr algn="ctr"/>
            <a:r>
              <a:rPr lang="it-IT" sz="4000" b="1" dirty="0">
                <a:solidFill>
                  <a:srgbClr val="FF0000"/>
                </a:solidFill>
              </a:rPr>
              <a:t>Matteo 21:18-22</a:t>
            </a:r>
          </a:p>
        </p:txBody>
      </p:sp>
    </p:spTree>
    <p:extLst>
      <p:ext uri="{BB962C8B-B14F-4D97-AF65-F5344CB8AC3E}">
        <p14:creationId xmlns:p14="http://schemas.microsoft.com/office/powerpoint/2010/main" val="14420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52D1C21-5B98-4FCB-81A6-2876A456CDB0}"/>
              </a:ext>
            </a:extLst>
          </p:cNvPr>
          <p:cNvSpPr txBox="1"/>
          <p:nvPr/>
        </p:nvSpPr>
        <p:spPr>
          <a:xfrm>
            <a:off x="241852" y="428178"/>
            <a:ext cx="9422295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rgbClr val="0000FF"/>
                </a:solidFill>
              </a:rPr>
              <a:t>L’inutile rigogliosità del fico </a:t>
            </a:r>
            <a:r>
              <a:rPr lang="it-IT" sz="2400" dirty="0">
                <a:solidFill>
                  <a:srgbClr val="0000FF"/>
                </a:solidFill>
              </a:rPr>
              <a:t>(</a:t>
            </a:r>
            <a:r>
              <a:rPr lang="it-IT" sz="2400" b="1" dirty="0">
                <a:solidFill>
                  <a:srgbClr val="0000FF"/>
                </a:solidFill>
              </a:rPr>
              <a:t>18-19</a:t>
            </a:r>
            <a:r>
              <a:rPr lang="it-IT" sz="2400" dirty="0">
                <a:solidFill>
                  <a:srgbClr val="0000FF"/>
                </a:solidFill>
              </a:rPr>
              <a:t>)</a:t>
            </a:r>
          </a:p>
          <a:p>
            <a:r>
              <a:rPr lang="it-IT" sz="2400" b="1" dirty="0">
                <a:solidFill>
                  <a:srgbClr val="FF0000"/>
                </a:solidFill>
              </a:rPr>
              <a:t>2 Timoteo 3:5</a:t>
            </a:r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dirty="0"/>
              <a:t>- «</a:t>
            </a:r>
            <a:r>
              <a:rPr lang="it-IT" sz="2400" i="1" dirty="0"/>
              <a:t>Hanno l'apparenza della pietà, mentre ne hanno rinnegato la potenza»</a:t>
            </a:r>
            <a:endParaRPr lang="it-IT" sz="2400" dirty="0"/>
          </a:p>
          <a:p>
            <a:endParaRPr lang="it-IT" sz="2400" b="1" dirty="0"/>
          </a:p>
          <a:p>
            <a:r>
              <a:rPr lang="it-IT" sz="2400" b="1" dirty="0">
                <a:solidFill>
                  <a:srgbClr val="0000FF"/>
                </a:solidFill>
              </a:rPr>
              <a:t>La capacità giudicante del Cristo </a:t>
            </a:r>
            <a:r>
              <a:rPr lang="it-IT" sz="2400" dirty="0">
                <a:solidFill>
                  <a:srgbClr val="0000FF"/>
                </a:solidFill>
              </a:rPr>
              <a:t>(</a:t>
            </a:r>
            <a:r>
              <a:rPr lang="it-IT" sz="2400" b="1" dirty="0">
                <a:solidFill>
                  <a:srgbClr val="0000FF"/>
                </a:solidFill>
              </a:rPr>
              <a:t>19</a:t>
            </a:r>
            <a:r>
              <a:rPr lang="it-IT" sz="2400" dirty="0">
                <a:solidFill>
                  <a:srgbClr val="0000FF"/>
                </a:solidFill>
              </a:rPr>
              <a:t>)</a:t>
            </a:r>
          </a:p>
          <a:p>
            <a:r>
              <a:rPr lang="it-IT" sz="2400" b="1" dirty="0">
                <a:solidFill>
                  <a:srgbClr val="FF0000"/>
                </a:solidFill>
              </a:rPr>
              <a:t>Giovanni 7:24</a:t>
            </a:r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dirty="0"/>
              <a:t>- </a:t>
            </a:r>
            <a:r>
              <a:rPr lang="it-IT" sz="2400" i="1" dirty="0"/>
              <a:t>«Non giudicate secondo l’apparenza, ma con giusto giudizio»</a:t>
            </a:r>
          </a:p>
          <a:p>
            <a:endParaRPr lang="it-IT" sz="2400" i="1" dirty="0"/>
          </a:p>
          <a:p>
            <a:r>
              <a:rPr lang="it-IT" sz="2400" b="1" dirty="0">
                <a:solidFill>
                  <a:srgbClr val="0000FF"/>
                </a:solidFill>
              </a:rPr>
              <a:t>La meraviglia dei discepoli (20)</a:t>
            </a:r>
            <a:endParaRPr lang="it-IT" sz="2400" dirty="0">
              <a:solidFill>
                <a:srgbClr val="0000FF"/>
              </a:solidFill>
            </a:endParaRPr>
          </a:p>
          <a:p>
            <a:r>
              <a:rPr lang="it-IT" sz="2400" b="1" dirty="0">
                <a:solidFill>
                  <a:srgbClr val="FF0000"/>
                </a:solidFill>
              </a:rPr>
              <a:t>Salmo 1:1-6 </a:t>
            </a:r>
            <a:r>
              <a:rPr lang="it-IT" sz="2400" i="1" dirty="0"/>
              <a:t>- La meraviglia umana è: o da cose positive, o negative</a:t>
            </a:r>
          </a:p>
          <a:p>
            <a:endParaRPr lang="it-IT" sz="2400" b="1" dirty="0"/>
          </a:p>
          <a:p>
            <a:r>
              <a:rPr lang="it-IT" sz="2400" b="1" dirty="0">
                <a:solidFill>
                  <a:srgbClr val="0000FF"/>
                </a:solidFill>
              </a:rPr>
              <a:t>L’appello ad avere la fede operante (21)</a:t>
            </a:r>
            <a:endParaRPr lang="it-IT" sz="2400" dirty="0">
              <a:solidFill>
                <a:srgbClr val="0000FF"/>
              </a:solidFill>
            </a:endParaRPr>
          </a:p>
          <a:p>
            <a:r>
              <a:rPr lang="it-IT" sz="2400" b="1" dirty="0">
                <a:solidFill>
                  <a:srgbClr val="FF0000"/>
                </a:solidFill>
              </a:rPr>
              <a:t>Matteo 21:21</a:t>
            </a:r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dirty="0"/>
              <a:t>- «</a:t>
            </a:r>
            <a:r>
              <a:rPr lang="it-IT" sz="2400" i="1" dirty="0"/>
              <a:t>Avere una fede tale da spostare i monti</a:t>
            </a:r>
            <a:r>
              <a:rPr lang="it-IT" sz="2400" dirty="0"/>
              <a:t>»</a:t>
            </a:r>
          </a:p>
          <a:p>
            <a:endParaRPr lang="it-IT" sz="2400" b="1" dirty="0"/>
          </a:p>
          <a:p>
            <a:r>
              <a:rPr lang="it-IT" sz="2400" b="1" dirty="0">
                <a:solidFill>
                  <a:srgbClr val="0000FF"/>
                </a:solidFill>
              </a:rPr>
              <a:t>Esortazione alla preghiera (22)</a:t>
            </a:r>
          </a:p>
          <a:p>
            <a:r>
              <a:rPr lang="it-IT" sz="2400" b="1" dirty="0">
                <a:solidFill>
                  <a:srgbClr val="FF0000"/>
                </a:solidFill>
              </a:rPr>
              <a:t>Giacomo 5:16 </a:t>
            </a:r>
            <a:r>
              <a:rPr lang="it-IT" sz="2400" i="1" dirty="0"/>
              <a:t>- «La preghiera del giusto ha un  grande efficacia»</a:t>
            </a:r>
          </a:p>
        </p:txBody>
      </p:sp>
    </p:spTree>
    <p:extLst>
      <p:ext uri="{BB962C8B-B14F-4D97-AF65-F5344CB8AC3E}">
        <p14:creationId xmlns:p14="http://schemas.microsoft.com/office/powerpoint/2010/main" val="7035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91574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</TotalTime>
  <Words>158</Words>
  <Application>Microsoft Office PowerPoint</Application>
  <PresentationFormat>A4 (21x29,7 cm)</PresentationFormat>
  <Paragraphs>30</Paragraphs>
  <Slides>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Tema di Office</vt:lpstr>
      <vt:lpstr>3_Tema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Fosci</dc:creator>
  <cp:lastModifiedBy>Franco</cp:lastModifiedBy>
  <cp:revision>25</cp:revision>
  <dcterms:created xsi:type="dcterms:W3CDTF">2021-01-09T11:15:09Z</dcterms:created>
  <dcterms:modified xsi:type="dcterms:W3CDTF">2026-06-12T07:41:17Z</dcterms:modified>
</cp:coreProperties>
</file>