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6"/>
  </p:notesMasterIdLst>
  <p:sldIdLst>
    <p:sldId id="804" r:id="rId3"/>
    <p:sldId id="258" r:id="rId4"/>
    <p:sldId id="259" r:id="rId5"/>
  </p:sldIdLst>
  <p:sldSz cx="9906000" cy="6858000" type="A4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F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0B90E-9D5A-4B41-8F7E-0FAE72019AF2}" type="datetimeFigureOut">
              <a:rPr lang="it-IT" smtClean="0"/>
              <a:t>31/10/2026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CA626-8471-4AAF-8208-AC4BFCA2AC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94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egnaposto immagine diapositiva 1">
            <a:extLst>
              <a:ext uri="{FF2B5EF4-FFF2-40B4-BE49-F238E27FC236}">
                <a16:creationId xmlns:a16="http://schemas.microsoft.com/office/drawing/2014/main" id="{88569DAC-0C63-4182-A04C-3553355CDD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Segnaposto note 2">
            <a:extLst>
              <a:ext uri="{FF2B5EF4-FFF2-40B4-BE49-F238E27FC236}">
                <a16:creationId xmlns:a16="http://schemas.microsoft.com/office/drawing/2014/main" id="{AFCEE576-B4EA-4AF5-ADC7-42C442991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93188" name="Segnaposto numero diapositiva 3">
            <a:extLst>
              <a:ext uri="{FF2B5EF4-FFF2-40B4-BE49-F238E27FC236}">
                <a16:creationId xmlns:a16="http://schemas.microsoft.com/office/drawing/2014/main" id="{323D2E47-B3D0-435E-B20A-ABFF1851F8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E28A74-0E18-4049-BF7B-66FC4FE0A7FA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591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F05-2F62-4C5E-864C-832095C4429A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6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F05-2F62-4C5E-864C-832095C4429A}" type="slidenum">
              <a:rPr lang="it-IT" smtClean="0">
                <a:solidFill>
                  <a:prstClr val="black"/>
                </a:solidFill>
              </a:rPr>
              <a:pPr/>
              <a:t>3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2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BCB7-EFAD-4DC4-A0C9-7D81BF09B6A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7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DD44-CF15-422F-ABD1-2F2728FFE8B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8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972F-71CC-4F5E-941D-7D2555F3540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F7E-F744-48ED-8165-91BB52BCB14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1E44-6A98-4CE8-A865-D652B075418A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4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20D28-EC69-4F49-AC34-5A25C94D3BB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639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C16E-9DF8-4599-BF03-A7ED208DDC54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4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09C6-ADB4-4FD7-BF32-E15F420051B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9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57B27-1EA0-43F4-A0FA-D0D21A262AC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8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1F82-2E67-425F-8C0B-E7534EDC4A6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7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7D9C-07A0-469B-8010-14BE5EDE118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885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EA50-22CA-4386-A82E-42E6A72F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FC423-CDE8-4CEB-A220-A79725ABFD74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6D091-89F2-4DA6-BD4B-180BF24DA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DFFCB-818F-4674-A90C-9A1B3B57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7F87-579E-4A91-93CF-CE3F1FD72AD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90671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0FA72-38D3-482F-8B1F-E726E87E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19D79-0650-4C48-9C0B-D42E7C15B461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78A2F-D50B-4DCB-A86C-7ADDFEB2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0F431-F050-430F-8CBF-9FC86A610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31FD-7720-47C2-B49E-991A2E1803F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26903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97580-7640-4BBA-B8A0-4F56E98A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22E5F-6890-4A64-9A8D-002D92FB882B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F875C-F028-47C4-9F69-223117D1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62BA5-C0B5-47D7-8A7E-135C824B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550EE-E7EE-4CCC-9BE9-9BA785CCC9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95815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894CB8-8155-47B7-951C-78A3F406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5AF91-1EE5-400A-B22A-C07E2749D835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C89021-304D-4B95-87AC-72391E7C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15F5FC-0EFD-4CCB-8115-BEA2C15E1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9B18D-1195-419C-8E6D-7F5EE2B2DC5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2929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5BD2A4-716C-4D04-9B73-AFCAB185C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46BB4-3776-4E11-BDB7-CF9AAD4BDDFA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6CF860E-332D-4CF3-B018-F78351699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D395795-12E6-424B-88C8-F649A888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4DC26-16C6-4A62-A441-0923FF5E0FE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3811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C9F042-BCC1-4EEA-8298-5B30DADFA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585C-DD75-427F-8FA0-4CC821A744FE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7BBD0-6054-4EB5-8734-841379EB5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904053-A9F9-4D14-97FA-1C27122F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8847E-C85A-44BC-9F1E-DF84473F44F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97169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53F1F9E-7CF9-4D8C-BD29-E587D300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2F30A-9209-44E1-95AD-8F6F77655048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EDB87E-31EA-4E34-B09D-28C139C0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9400B4B-94F9-48D5-BAD4-799828C7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51CF-3C9A-4E2F-97D4-EEE390CC9F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5005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13C44D-6F7D-447C-9161-165D2938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C1563-142E-4331-A0CA-5B5D26FD238C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5411E6-B7D6-4159-B271-5B04146F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796400-1930-48F4-96B4-89FA2C59B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C5723-8225-4A39-903B-3DFE058530C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60884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D27170-B57E-4869-88F6-777D7429E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5DAB5-93F6-44B9-A0CA-BEAB56E50438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A148D0-C095-44D3-91C6-E9CE2CA9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667058-BD65-4794-B741-43E5712D1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BDD92-802F-46CF-8891-67033D88ADE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62298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3A6B5-70E9-4FE0-BC6C-EC4E75253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0EC8B-5064-4391-8938-9A4F6A2DA34B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5F4CD-BBC2-43CF-BDC6-FCD67EDD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EA7F-23C4-4C82-ADEB-C43DDEFA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1A6C7-F5FF-4FF1-9253-DF87FBE0C8F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77916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5B738-D7D8-4866-A06C-56F0A86E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26CF9-A061-4141-95C0-B2E22D89A2B6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CD7A-2FB5-4B5C-B74A-004425DE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DB1E8-8C2A-42EB-BA4D-AAE3C535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F0625-CDA0-4604-9F64-732A4236DD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0646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D8275-AAE5-42F4-A700-507459B010C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31/10/2026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5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A9BE153-5904-4BF6-8DF4-BEF41D9AD9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  <a:endParaRPr lang="en-US" altLang="it-I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A11A4C7-BB0D-403F-AE95-8BD50D12C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7B920-8907-4B23-82A8-E9D6CF8E5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929C65-6C3E-47D2-8D6C-A069BA7FFE42}" type="datetimeFigureOut">
              <a:rPr lang="it-IT"/>
              <a:pPr>
                <a:defRPr/>
              </a:pPr>
              <a:t>31/10/2026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7C86E-272E-498A-8BC5-07683FA83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D8065-602D-45DD-902E-8EA2FF365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1A7A9C-59F6-40E0-9A91-5A8A49FD1F2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4086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1">
            <a:extLst>
              <a:ext uri="{FF2B5EF4-FFF2-40B4-BE49-F238E27FC236}">
                <a16:creationId xmlns:a16="http://schemas.microsoft.com/office/drawing/2014/main" id="{2ADC76CE-48E5-4A7C-BC96-8650AFA35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8" y="606426"/>
            <a:ext cx="3275012" cy="48577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344735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altLang="it-IT" sz="2556" kern="0" dirty="0">
                <a:solidFill>
                  <a:srgbClr val="000000"/>
                </a:solidFill>
                <a:latin typeface="Calibri" panose="020F0502020204030204"/>
                <a:cs typeface="Arial" panose="020B0604020202020204" pitchFamily="34" charset="0"/>
              </a:rPr>
              <a:t>ORDINE DEL CULTO</a:t>
            </a:r>
          </a:p>
        </p:txBody>
      </p:sp>
      <p:sp>
        <p:nvSpPr>
          <p:cNvPr id="17411" name="CasellaDiTesto 1">
            <a:extLst>
              <a:ext uri="{FF2B5EF4-FFF2-40B4-BE49-F238E27FC236}">
                <a16:creationId xmlns:a16="http://schemas.microsoft.com/office/drawing/2014/main" id="{77F12123-F81E-414E-AD8C-3383D60F2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4" y="1103314"/>
            <a:ext cx="4725987" cy="485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343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it-IT" altLang="it-IT" sz="2556" b="1" dirty="0">
                <a:solidFill>
                  <a:srgbClr val="FF0000"/>
                </a:solidFill>
                <a:cs typeface="Arial" panose="020B0604020202020204" pitchFamily="34" charset="0"/>
              </a:rPr>
              <a:t>DOMENICA 1 NOVEMBRE 2026</a:t>
            </a:r>
          </a:p>
        </p:txBody>
      </p:sp>
      <p:sp>
        <p:nvSpPr>
          <p:cNvPr id="17412" name="Text Box 29">
            <a:extLst>
              <a:ext uri="{FF2B5EF4-FFF2-40B4-BE49-F238E27FC236}">
                <a16:creationId xmlns:a16="http://schemas.microsoft.com/office/drawing/2014/main" id="{FFBE3278-21A5-434B-A330-2CF6F64B9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426" y="1741488"/>
            <a:ext cx="6202363" cy="448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170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Lettura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 1 </a:t>
            </a:r>
            <a:r>
              <a:rPr kumimoji="1" lang="it-IT" altLang="it-IT" sz="2556" b="1">
                <a:solidFill>
                  <a:srgbClr val="000000"/>
                </a:solidFill>
                <a:cs typeface="Arial" panose="020B0604020202020204" pitchFamily="34" charset="0"/>
              </a:rPr>
              <a:t>Cronache 19 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- Luca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230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Preghiera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 Roberto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184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Sermone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Francesco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274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Cena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Franco - Roberto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226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Preghiera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Luca</a:t>
            </a:r>
          </a:p>
        </p:txBody>
      </p:sp>
    </p:spTree>
    <p:extLst>
      <p:ext uri="{BB962C8B-B14F-4D97-AF65-F5344CB8AC3E}">
        <p14:creationId xmlns:p14="http://schemas.microsoft.com/office/powerpoint/2010/main" val="335759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9A7656-BC4D-4903-94E0-9F8C87C3E7AC}"/>
              </a:ext>
            </a:extLst>
          </p:cNvPr>
          <p:cNvSpPr txBox="1"/>
          <p:nvPr/>
        </p:nvSpPr>
        <p:spPr>
          <a:xfrm>
            <a:off x="2084935" y="1104675"/>
            <a:ext cx="545373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RICEVERE INVANO</a:t>
            </a:r>
          </a:p>
          <a:p>
            <a:pPr algn="ctr"/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GRAZIA</a:t>
            </a:r>
          </a:p>
          <a:p>
            <a:pPr algn="ctr"/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 DIO?</a:t>
            </a:r>
            <a:endParaRPr lang="it-IT" sz="5400" dirty="0">
              <a:solidFill>
                <a:srgbClr val="000000"/>
              </a:solidFill>
              <a:effectLst/>
              <a:latin typeface="Tms Rmn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DB30C6-2E60-4101-A540-102071CB17D8}"/>
              </a:ext>
            </a:extLst>
          </p:cNvPr>
          <p:cNvSpPr txBox="1"/>
          <p:nvPr/>
        </p:nvSpPr>
        <p:spPr>
          <a:xfrm>
            <a:off x="2477589" y="4077678"/>
            <a:ext cx="49508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Corinzi 6:1</a:t>
            </a:r>
            <a:endParaRPr lang="it-IT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«Come collaboratori di Dio, vi esortiamo a non ricevere la grazia di Dio invano»</a:t>
            </a:r>
            <a:endParaRPr lang="it-IT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6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42B1D0-4DAA-42FA-B35D-DD04D90F8F08}"/>
              </a:ext>
            </a:extLst>
          </p:cNvPr>
          <p:cNvSpPr txBox="1"/>
          <p:nvPr/>
        </p:nvSpPr>
        <p:spPr>
          <a:xfrm>
            <a:off x="388749" y="783772"/>
            <a:ext cx="9128501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RICEVERE INVANO LA GRAZIA DI DIO?</a:t>
            </a:r>
          </a:p>
          <a:p>
            <a:endParaRPr lang="it-IT" b="1" dirty="0"/>
          </a:p>
          <a:p>
            <a:r>
              <a:rPr lang="it-IT" sz="2400" b="1" dirty="0"/>
              <a:t>QUANDO SI CERCA LA GIUSTIFICAZIONE TRAMITE LA LEGGE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Galati 5:4</a:t>
            </a:r>
          </a:p>
          <a:p>
            <a:endParaRPr lang="it-IT" sz="2400" b="1" dirty="0"/>
          </a:p>
          <a:p>
            <a:r>
              <a:rPr lang="it-IT" sz="2400" b="1" dirty="0"/>
              <a:t>QUANDO SI QUANDO SI VA AD UN ALTRO VANGELO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Galati 5:7; 3:3</a:t>
            </a:r>
          </a:p>
          <a:p>
            <a:endParaRPr lang="it-IT" sz="2400" b="1" dirty="0"/>
          </a:p>
          <a:p>
            <a:r>
              <a:rPr lang="it-IT" sz="2400" b="1" dirty="0"/>
              <a:t>QUANDO NON SI PORTA FRUTTO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Matteo 21:18-19</a:t>
            </a:r>
          </a:p>
          <a:p>
            <a:endParaRPr lang="it-IT" sz="2400" b="1" dirty="0"/>
          </a:p>
          <a:p>
            <a:r>
              <a:rPr lang="it-IT" sz="2400" b="1" dirty="0"/>
              <a:t>QUANDO SI TORNA ALL'INQUINAMENTO DEL PECCATO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2 Pietro 2:20-22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119</Words>
  <Application>Microsoft Office PowerPoint</Application>
  <PresentationFormat>A4 (21x29,7 cm)</PresentationFormat>
  <Paragraphs>33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Tms Rmn</vt:lpstr>
      <vt:lpstr>1_Tema di Office</vt:lpstr>
      <vt:lpstr>3_Tema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Fosci</dc:creator>
  <cp:lastModifiedBy>Franco</cp:lastModifiedBy>
  <cp:revision>10</cp:revision>
  <dcterms:created xsi:type="dcterms:W3CDTF">2020-09-16T07:33:03Z</dcterms:created>
  <dcterms:modified xsi:type="dcterms:W3CDTF">2026-10-31T07:33:17Z</dcterms:modified>
</cp:coreProperties>
</file>