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6"/>
  </p:notesMasterIdLst>
  <p:sldIdLst>
    <p:sldId id="803" r:id="rId3"/>
    <p:sldId id="258" r:id="rId4"/>
    <p:sldId id="259" r:id="rId5"/>
  </p:sldIdLst>
  <p:sldSz cx="9906000" cy="6858000" type="A4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54" d="100"/>
          <a:sy n="54" d="100"/>
        </p:scale>
        <p:origin x="84" y="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0B90E-9D5A-4B41-8F7E-0FAE72019AF2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CA626-8471-4AAF-8208-AC4BFCA2AC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94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egnaposto immagine diapositiva 1">
            <a:extLst>
              <a:ext uri="{FF2B5EF4-FFF2-40B4-BE49-F238E27FC236}">
                <a16:creationId xmlns:a16="http://schemas.microsoft.com/office/drawing/2014/main" id="{F99EB00D-15F0-459D-81CF-E474A64292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Segnaposto note 2">
            <a:extLst>
              <a:ext uri="{FF2B5EF4-FFF2-40B4-BE49-F238E27FC236}">
                <a16:creationId xmlns:a16="http://schemas.microsoft.com/office/drawing/2014/main" id="{28230243-823D-4F8F-8FAD-A0B5F0A5D7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91140" name="Segnaposto numero diapositiva 3">
            <a:extLst>
              <a:ext uri="{FF2B5EF4-FFF2-40B4-BE49-F238E27FC236}">
                <a16:creationId xmlns:a16="http://schemas.microsoft.com/office/drawing/2014/main" id="{6EB7F324-27C4-4707-BA9B-60BA45A1B4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D8AB51-9F99-43FF-9C8D-56D145EEA1EF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040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53F05-2F62-4C5E-864C-832095C4429A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36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53F05-2F62-4C5E-864C-832095C4429A}" type="slidenum">
              <a:rPr lang="it-IT" smtClean="0">
                <a:solidFill>
                  <a:prstClr val="black"/>
                </a:solidFill>
              </a:rPr>
              <a:pPr/>
              <a:t>3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20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BCB7-EFAD-4DC4-A0C9-7D81BF09B6A9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71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DD44-CF15-422F-ABD1-2F2728FFE8B2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8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3972F-71CC-4F5E-941D-7D2555F35402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F7E-F744-48ED-8165-91BB52BCB14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1E44-6A98-4CE8-A865-D652B075418A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4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20D28-EC69-4F49-AC34-5A25C94D3BB9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639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C16E-9DF8-4599-BF03-A7ED208DDC54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64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09C6-ADB4-4FD7-BF32-E15F420051B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9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57B27-1EA0-43F4-A0FA-D0D21A262AC2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48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1F82-2E67-425F-8C0B-E7534EDC4A6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74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7D9C-07A0-469B-8010-14BE5EDE118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885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1C019-6A79-42DC-889C-D4BB86C19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24D63-44DA-466C-AFC7-4F63A67C687D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5B67D-C431-4B6F-8799-129D33E4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401A4-8E97-47B5-A7A7-9BF245468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F6DC0-D5C7-4FB6-B477-9579E9F9BA6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47790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3D4D4-480B-49F5-9042-3024CBC30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5E44C-7131-4E5B-AB1B-3BEF9AAA4BA3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32D50-A513-4AF3-8077-F0884B504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2EF0B-E40B-48EC-8694-05E8C219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971F8-9E0A-4878-93D6-3EB6AFD6C5E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0150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EE865-2604-4923-8327-4CA3230D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D00E6-8817-483E-9CA9-EB0056C7342C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204E9-E106-4F54-B95A-2F5C8818F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F4C30-5EB4-4DD9-83C3-802B0427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5CFF4-6BD2-40E4-936F-91D8D515F6F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67888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97C3A1-E6D4-4185-B542-59A76312E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6B179-6A20-4D82-92CD-80F6155D1BC2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249318D-6477-461D-81AA-3B036B538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E1BE3F4-F133-48A3-BE48-CE08C9637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E1CCF-CBA9-4654-903D-764E3F0948F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11654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76431D8-C6EE-428C-8BE2-C2FA896CB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395D8-5F7B-4E05-844E-D070987873CD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DBCBBA5-45B2-43BC-980D-C653D897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D1D8CD4-60EF-46CC-807A-A0F912E1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4AB47-0183-4241-9842-6EE4EBEF94F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36846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7FF68B5-A8B8-4CE5-BB18-4825895D9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F8CC9-0053-448E-A642-68ABE6E0E6BA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04A22CB-7843-4342-ACA3-B2D97D12B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353D17-84BA-4FC0-9B9B-E82AF807D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D92E3-0D89-4CB2-B22A-BA5D55E9976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77976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6EC2824-45B4-43E0-ABF1-6006B9584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7A9E-86EB-429C-B454-9105A0DF9A9C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131546A-AABA-46C2-9AE8-FAE4A81E7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376D559-052B-4183-B9AF-D9ED99771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2EC36-5492-426D-8C23-F12D329AD34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34382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847430-C720-498A-BDF8-92F9D5862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92011-E773-4038-9222-8801A9C61E55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185B83-81E2-419F-9521-EC703191F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DA74D9-A9D1-4CC3-B7A1-31EF61620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7DAE7-A08F-46C0-AA3E-47A534E545D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6576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ACF797-FDAB-4AA8-832B-8034561A4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82F90-ABAB-43E9-BBA7-468E59E76845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DF5B957-80F4-4FC4-93DC-5DE317305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EA8595C-35BE-4369-8FE7-170EAE706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3F7A5-61ED-4364-97D1-DBCC2AC66D7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84483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A326B-5A80-4783-9BAD-36074D76B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EEBDE-B96A-477A-9888-67AA7BD6AF22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FD39E-5B10-471E-8B10-C4D99F2A9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BBB3C-6F92-4EFF-B5D6-D5486382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AFBEA-8B54-4322-A29A-012DE16694A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0253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86B83-1C17-4562-A9C2-C3E81FEDE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987AB-72F1-4D31-82B5-AFB5552FC6A1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73378-2786-49FF-A401-54D524297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A6A79-F618-49E6-9AF5-1882E5E09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7E6E4-7676-4595-BE86-73F25EC0C1F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9037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D8275-AAE5-42F4-A700-507459B010CF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15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C525894-24DF-4446-93F9-5B501F1BA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  <a:endParaRPr lang="en-US" altLang="it-I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A79CE56-B4C6-436A-A37A-42B7539A1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31A3D-B58E-4A49-8D9B-6B506580E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F0B3EE3-05D2-444B-86AE-304B62FF9322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D756E-1AD7-4EEC-9123-73F5685B77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CC8DE-63CD-4FF6-85F5-6DA87FE75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B7608A-3189-46F2-B563-C2E01C50C06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8116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1">
            <a:extLst>
              <a:ext uri="{FF2B5EF4-FFF2-40B4-BE49-F238E27FC236}">
                <a16:creationId xmlns:a16="http://schemas.microsoft.com/office/drawing/2014/main" id="{8AF2765B-F9F8-45FD-B177-0026547F4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7736" y="435268"/>
            <a:ext cx="3868291" cy="58477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344735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altLang="it-IT" sz="3200" kern="0" dirty="0">
                <a:solidFill>
                  <a:srgbClr val="000000"/>
                </a:solidFill>
                <a:latin typeface="Calibri" panose="020F0502020204030204"/>
                <a:cs typeface="Arial" panose="020B0604020202020204" pitchFamily="34" charset="0"/>
              </a:rPr>
              <a:t>ORDINE DEL CULTO</a:t>
            </a:r>
          </a:p>
        </p:txBody>
      </p:sp>
      <p:sp>
        <p:nvSpPr>
          <p:cNvPr id="17411" name="CasellaDiTesto 1">
            <a:extLst>
              <a:ext uri="{FF2B5EF4-FFF2-40B4-BE49-F238E27FC236}">
                <a16:creationId xmlns:a16="http://schemas.microsoft.com/office/drawing/2014/main" id="{79D2EAD7-2B9E-4687-BE81-338240F34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013" y="932156"/>
            <a:ext cx="5582115" cy="584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343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it-IT" altLang="it-IT" sz="3200" b="1" dirty="0">
                <a:solidFill>
                  <a:srgbClr val="FF0000"/>
                </a:solidFill>
                <a:cs typeface="Arial" panose="020B0604020202020204" pitchFamily="34" charset="0"/>
              </a:rPr>
              <a:t>DOMENICA 25 OTTOBRE 2026</a:t>
            </a:r>
          </a:p>
        </p:txBody>
      </p:sp>
      <p:sp>
        <p:nvSpPr>
          <p:cNvPr id="17412" name="Text Box 29">
            <a:extLst>
              <a:ext uri="{FF2B5EF4-FFF2-40B4-BE49-F238E27FC236}">
                <a16:creationId xmlns:a16="http://schemas.microsoft.com/office/drawing/2014/main" id="{54A40ACB-052B-4424-8BDE-90EE05F9B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8426" y="1741488"/>
            <a:ext cx="6202363" cy="48628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2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Lettura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 1 Cronache 18 - Franco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1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Preghiera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 Roberto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143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Sermone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Francesco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155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Cena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Luca - Franco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263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Preghiera</a:t>
            </a:r>
            <a:r>
              <a:rPr kumimoji="1" lang="it-IT" altLang="it-IT" sz="2800" b="1" dirty="0">
                <a:solidFill>
                  <a:srgbClr val="000000"/>
                </a:solidFill>
                <a:cs typeface="Arial" panose="020B0604020202020204" pitchFamily="34" charset="0"/>
              </a:rPr>
              <a:t>: Francesco</a:t>
            </a:r>
          </a:p>
        </p:txBody>
      </p:sp>
    </p:spTree>
    <p:extLst>
      <p:ext uri="{BB962C8B-B14F-4D97-AF65-F5344CB8AC3E}">
        <p14:creationId xmlns:p14="http://schemas.microsoft.com/office/powerpoint/2010/main" val="239289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E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9A7656-BC4D-4903-94E0-9F8C87C3E7AC}"/>
              </a:ext>
            </a:extLst>
          </p:cNvPr>
          <p:cNvSpPr txBox="1"/>
          <p:nvPr/>
        </p:nvSpPr>
        <p:spPr>
          <a:xfrm>
            <a:off x="2475781" y="1052423"/>
            <a:ext cx="54296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7200" b="1" dirty="0"/>
              <a:t>VALORE</a:t>
            </a:r>
          </a:p>
          <a:p>
            <a:pPr algn="ctr"/>
            <a:r>
              <a:rPr lang="it-IT" sz="7200" b="1" dirty="0"/>
              <a:t>DELLA</a:t>
            </a:r>
          </a:p>
          <a:p>
            <a:pPr algn="ctr"/>
            <a:r>
              <a:rPr lang="it-IT" sz="7200" b="1" dirty="0"/>
              <a:t>GRATITUDINE</a:t>
            </a:r>
          </a:p>
        </p:txBody>
      </p:sp>
    </p:spTree>
    <p:extLst>
      <p:ext uri="{BB962C8B-B14F-4D97-AF65-F5344CB8AC3E}">
        <p14:creationId xmlns:p14="http://schemas.microsoft.com/office/powerpoint/2010/main" val="185286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E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F42B1D0-4DAA-42FA-B35D-DD04D90F8F08}"/>
              </a:ext>
            </a:extLst>
          </p:cNvPr>
          <p:cNvSpPr txBox="1"/>
          <p:nvPr/>
        </p:nvSpPr>
        <p:spPr>
          <a:xfrm>
            <a:off x="433953" y="36708"/>
            <a:ext cx="9128501" cy="6354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3200" b="1" cap="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VALORE DELLA GRATITUDINE</a:t>
            </a:r>
          </a:p>
          <a:p>
            <a:pPr algn="just">
              <a:tabLst>
                <a:tab pos="228600" algn="l"/>
              </a:tabLst>
            </a:pPr>
            <a:r>
              <a:rPr lang="it-IT" sz="28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Gratitudine per il sacrificio di Cristo.</a:t>
            </a:r>
            <a:endParaRPr lang="it-I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  <a:tabLst>
                <a:tab pos="228600" algn="l"/>
              </a:tabLst>
            </a:pPr>
            <a:r>
              <a:rPr lang="it-IT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Romani 3:23 </a:t>
            </a: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it-IT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it-IT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Tutti hanno peccato e sono privi della gloria di Dio</a:t>
            </a:r>
            <a:r>
              <a:rPr lang="it-IT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lang="it-I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228600" algn="l"/>
              </a:tabLst>
            </a:pPr>
            <a:r>
              <a:rPr lang="it-IT" sz="28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Gratitudine per la Parola scritta.</a:t>
            </a:r>
            <a:endParaRPr lang="it-I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it-IT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Ebrei 4:12</a:t>
            </a: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- </a:t>
            </a:r>
            <a:r>
              <a:rPr lang="it-IT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</a:t>
            </a:r>
            <a:r>
              <a:rPr lang="it-IT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Parola di Dio è vivente ed efficace, più affilata di qualunque spada a doppio taglio».</a:t>
            </a:r>
            <a:endParaRPr lang="it-IT" sz="2800" b="1" i="1" cap="all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228600" algn="l"/>
              </a:tabLst>
            </a:pPr>
            <a:r>
              <a:rPr lang="it-IT" sz="28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Gratitudine di camminare per fede e non per visione.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  <a:tabLst>
                <a:tab pos="228600" algn="l"/>
              </a:tabLst>
            </a:pPr>
            <a:r>
              <a:rPr lang="it-IT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Corinzi 5:7</a:t>
            </a:r>
            <a:r>
              <a:rPr lang="it-IT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it-IT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«P</a:t>
            </a:r>
            <a:r>
              <a:rPr lang="it-IT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oiché camminiamo per fede e non per visione».</a:t>
            </a:r>
            <a:endParaRPr lang="it-I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r>
              <a:rPr lang="it-IT" sz="28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Gratitudine per poter essere vestiti e non nudi.</a:t>
            </a:r>
            <a:endParaRPr lang="it-I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396240" algn="l"/>
              </a:tabLst>
            </a:pPr>
            <a:r>
              <a:rPr lang="it-IT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Galati 3:27</a:t>
            </a:r>
            <a:r>
              <a:rPr lang="it-IT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it-IT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it-IT" sz="2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Infatti voi tutti che siete stati battezzati in Cristo vi siete rivestiti di Cristo».</a:t>
            </a:r>
            <a:endParaRPr lang="it-IT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11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154</Words>
  <Application>Microsoft Office PowerPoint</Application>
  <PresentationFormat>A4 (21x29,7 cm)</PresentationFormat>
  <Paragraphs>27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Times New Roman</vt:lpstr>
      <vt:lpstr>1_Tema di Office</vt:lpstr>
      <vt:lpstr>2_Tema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Fosci</dc:creator>
  <cp:lastModifiedBy>Franco</cp:lastModifiedBy>
  <cp:revision>6</cp:revision>
  <dcterms:created xsi:type="dcterms:W3CDTF">2020-09-16T07:33:03Z</dcterms:created>
  <dcterms:modified xsi:type="dcterms:W3CDTF">2026-10-22T20:34:35Z</dcterms:modified>
</cp:coreProperties>
</file>