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8"/>
  </p:notesMasterIdLst>
  <p:sldIdLst>
    <p:sldId id="787" r:id="rId3"/>
    <p:sldId id="256" r:id="rId4"/>
    <p:sldId id="260" r:id="rId5"/>
    <p:sldId id="790" r:id="rId6"/>
    <p:sldId id="788" r:id="rId7"/>
  </p:sldIdLst>
  <p:sldSz cx="9906000" cy="6858000" type="A4"/>
  <p:notesSz cx="9144000" cy="6858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99E1EF"/>
    <a:srgbClr val="7AD7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815" autoAdjust="0"/>
    <p:restoredTop sz="94660"/>
  </p:normalViewPr>
  <p:slideViewPr>
    <p:cSldViewPr snapToGrid="0">
      <p:cViewPr varScale="1">
        <p:scale>
          <a:sx n="72" d="100"/>
          <a:sy n="72" d="100"/>
        </p:scale>
        <p:origin x="84" y="97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47193B-D1C2-4E5B-A20F-8809EA11DCA6}" type="datetimeFigureOut">
              <a:rPr lang="it-IT" smtClean="0"/>
              <a:t>26/06/2026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714625" y="514350"/>
            <a:ext cx="371475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DE6C2D-FBDF-4282-8590-CC2D4F6E3EAA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egnaposto immagine diapositiva 1">
            <a:extLst>
              <a:ext uri="{FF2B5EF4-FFF2-40B4-BE49-F238E27FC236}">
                <a16:creationId xmlns:a16="http://schemas.microsoft.com/office/drawing/2014/main" id="{7264C39A-5BAA-4AE8-A721-F0779A36F8A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Segnaposto note 2">
            <a:extLst>
              <a:ext uri="{FF2B5EF4-FFF2-40B4-BE49-F238E27FC236}">
                <a16:creationId xmlns:a16="http://schemas.microsoft.com/office/drawing/2014/main" id="{23FAFE21-F09B-41AE-8A58-C14AB9029E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  <p:sp>
        <p:nvSpPr>
          <p:cNvPr id="60420" name="Segnaposto numero diapositiva 3">
            <a:extLst>
              <a:ext uri="{FF2B5EF4-FFF2-40B4-BE49-F238E27FC236}">
                <a16:creationId xmlns:a16="http://schemas.microsoft.com/office/drawing/2014/main" id="{59EF4C8B-B8BC-46F0-AFF7-9019AA504A2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F44BD6B-9E3E-4E46-B0CB-182F0B8DB643}" type="slidenum">
              <a:rPr kumimoji="0" lang="it-IT" altLang="it-IT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D4141-0DFF-4BBA-B6B7-767411869FD0}" type="datetimeFigureOut">
              <a:rPr lang="it-IT" smtClean="0"/>
              <a:pPr/>
              <a:t>26/06/2026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5393E-8D20-43DA-8DFD-F428651F789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4762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D4141-0DFF-4BBA-B6B7-767411869FD0}" type="datetimeFigureOut">
              <a:rPr lang="it-IT" smtClean="0"/>
              <a:pPr/>
              <a:t>26/06/2026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5393E-8D20-43DA-8DFD-F428651F789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7355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D4141-0DFF-4BBA-B6B7-767411869FD0}" type="datetimeFigureOut">
              <a:rPr lang="it-IT" smtClean="0"/>
              <a:pPr/>
              <a:t>26/06/2026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5393E-8D20-43DA-8DFD-F428651F789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39312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65CE2A-5369-4EC9-93C1-C0737D987F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83CCEF-45AF-4558-9F0D-2D17249205B5}" type="datetimeFigureOut">
              <a:rPr lang="it-IT"/>
              <a:pPr>
                <a:defRPr/>
              </a:pPr>
              <a:t>26/06/2026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97076A-BECF-49B6-BE93-2625536FA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86CCE9-0701-4CE6-91AB-044805880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1EBF7E-79FC-4336-AB1E-62CF0722A59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2957402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BDC8E4-5053-43CC-B7DF-85A1670C03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43A9AF-0A78-409F-BACB-EEC805988299}" type="datetimeFigureOut">
              <a:rPr lang="it-IT"/>
              <a:pPr>
                <a:defRPr/>
              </a:pPr>
              <a:t>26/06/2026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5FB1EC-8C18-4E06-9868-D31A613E1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701553-040E-4349-A81D-41D4C6F3B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9310D0-07A9-45E9-AE82-74630C445DFA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6726617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9B97DD-3BDC-48C2-AC65-E9C99D496A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D904B9-9454-41F3-A17C-075F95FF64DD}" type="datetimeFigureOut">
              <a:rPr lang="it-IT"/>
              <a:pPr>
                <a:defRPr/>
              </a:pPr>
              <a:t>26/06/2026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B95A91-3079-46F1-92E9-E4C15B1E9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2E6C0-E9BE-4B27-B15B-514EC24B7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72622D-30C8-4A5D-9A67-ECB8B258F65D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9875063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D9AFF2E-EB6B-4586-9E83-390A1A34D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CA6329-D3CB-46EB-8A1D-2569504E07E2}" type="datetimeFigureOut">
              <a:rPr lang="it-IT"/>
              <a:pPr>
                <a:defRPr/>
              </a:pPr>
              <a:t>26/06/2026</a:t>
            </a:fld>
            <a:endParaRPr lang="it-IT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52E7D76-4FC1-44C6-98A1-48ED88174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0BBB695-1903-428E-8F68-C13C77814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914E2C-DF59-466B-AF23-3BFCA16DA16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4120021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0283DE58-3B0D-41BF-8D18-2876EC230E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90DACC-C55B-41D2-AE89-B17DAC162424}" type="datetimeFigureOut">
              <a:rPr lang="it-IT"/>
              <a:pPr>
                <a:defRPr/>
              </a:pPr>
              <a:t>26/06/2026</a:t>
            </a:fld>
            <a:endParaRPr lang="it-IT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3B1AFAE-99D1-4423-BAB8-813B418AC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B649B6C-F6AE-42BC-96D0-54089B4D0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EE5C91-7CCA-4544-B93C-235C44F5432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0987862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BF010010-FB2C-4056-9064-97C966A7F0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A0A066-8CD8-432A-9612-F8A78BDA3A36}" type="datetimeFigureOut">
              <a:rPr lang="it-IT"/>
              <a:pPr>
                <a:defRPr/>
              </a:pPr>
              <a:t>26/06/2026</a:t>
            </a:fld>
            <a:endParaRPr lang="it-IT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E43A893B-EB21-4EAD-A264-8DEA32266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F2F61B9-D10A-4C9C-857D-19BE3C49B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064D7C-476B-49AA-9353-CE04F0A7476A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3438422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8472B14-4142-44F4-A79D-3F30DB5EBA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E2FADA-1EC9-4204-9111-935B57B725EF}" type="datetimeFigureOut">
              <a:rPr lang="it-IT"/>
              <a:pPr>
                <a:defRPr/>
              </a:pPr>
              <a:t>26/06/2026</a:t>
            </a:fld>
            <a:endParaRPr lang="it-IT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C7EDA9D-4F93-404A-AD9E-336507727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D9A59985-7242-4CB3-A828-2B3ADD616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934ACF-BB35-47CC-BB3A-18944605699C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1698147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BD566FE-8A3E-41CB-9964-B8F8DABF0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89422B-3352-417C-99C2-6D6F5BD5B6FA}" type="datetimeFigureOut">
              <a:rPr lang="it-IT"/>
              <a:pPr>
                <a:defRPr/>
              </a:pPr>
              <a:t>26/06/2026</a:t>
            </a:fld>
            <a:endParaRPr lang="it-IT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FA884AF-8C06-48E7-B848-E4E1AB922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623B6CA-1BB2-4A9E-AF49-EEC2DF504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48A01E-4F25-4F51-B0AD-BA1710E7845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199856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D4141-0DFF-4BBA-B6B7-767411869FD0}" type="datetimeFigureOut">
              <a:rPr lang="it-IT" smtClean="0"/>
              <a:pPr/>
              <a:t>26/06/2026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5393E-8D20-43DA-8DFD-F428651F789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9727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/>
              <a:t>Fare clic sull'icona per inserire un'immagine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7461FBC-EFE8-4DF8-9CDD-B59DDB782B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564A3E-983A-4EA9-9A36-CA988ECCF3DA}" type="datetimeFigureOut">
              <a:rPr lang="it-IT"/>
              <a:pPr>
                <a:defRPr/>
              </a:pPr>
              <a:t>26/06/2026</a:t>
            </a:fld>
            <a:endParaRPr lang="it-IT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C18D0E3-DCC8-4674-8802-0FAC4B080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1794E1D-CCF3-4505-906C-E72F073AF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274C82-8C71-416E-A895-32A4941C2E2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8481239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D3E95C-567D-43B1-9103-483075825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19227B-E427-4493-B433-E9E94D6312D6}" type="datetimeFigureOut">
              <a:rPr lang="it-IT"/>
              <a:pPr>
                <a:defRPr/>
              </a:pPr>
              <a:t>26/06/2026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7829B3-056D-433C-9F6E-8A7483D75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909CEA-8A1E-4BCD-AC17-1FE1B2DEE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58EFCE-5172-4E12-AC71-C870F25EADF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4585669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0D590B-1AA3-41E7-A704-884B55EF0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378DC6-439F-48FE-886E-CB266E4394CB}" type="datetimeFigureOut">
              <a:rPr lang="it-IT"/>
              <a:pPr>
                <a:defRPr/>
              </a:pPr>
              <a:t>26/06/2026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C8F3AF-CBD9-4D15-B4FD-74C9097D2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A3350E-CD53-4DF3-85BC-3257A19CF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F8DF0-1D83-42C5-AAB6-CDD3C5D3812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742886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D4141-0DFF-4BBA-B6B7-767411869FD0}" type="datetimeFigureOut">
              <a:rPr lang="it-IT" smtClean="0"/>
              <a:pPr/>
              <a:t>26/06/2026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5393E-8D20-43DA-8DFD-F428651F789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4106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D4141-0DFF-4BBA-B6B7-767411869FD0}" type="datetimeFigureOut">
              <a:rPr lang="it-IT" smtClean="0"/>
              <a:pPr/>
              <a:t>26/06/2026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5393E-8D20-43DA-8DFD-F428651F789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527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D4141-0DFF-4BBA-B6B7-767411869FD0}" type="datetimeFigureOut">
              <a:rPr lang="it-IT" smtClean="0"/>
              <a:pPr/>
              <a:t>26/06/2026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5393E-8D20-43DA-8DFD-F428651F789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8661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D4141-0DFF-4BBA-B6B7-767411869FD0}" type="datetimeFigureOut">
              <a:rPr lang="it-IT" smtClean="0"/>
              <a:pPr/>
              <a:t>26/06/2026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5393E-8D20-43DA-8DFD-F428651F789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02546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D4141-0DFF-4BBA-B6B7-767411869FD0}" type="datetimeFigureOut">
              <a:rPr lang="it-IT" smtClean="0"/>
              <a:pPr/>
              <a:t>26/06/2026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5393E-8D20-43DA-8DFD-F428651F789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8496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D4141-0DFF-4BBA-B6B7-767411869FD0}" type="datetimeFigureOut">
              <a:rPr lang="it-IT" smtClean="0"/>
              <a:pPr/>
              <a:t>26/06/2026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5393E-8D20-43DA-8DFD-F428651F789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2691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D4141-0DFF-4BBA-B6B7-767411869FD0}" type="datetimeFigureOut">
              <a:rPr lang="it-IT" smtClean="0"/>
              <a:pPr/>
              <a:t>26/06/2026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5393E-8D20-43DA-8DFD-F428651F789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205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E1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DD4141-0DFF-4BBA-B6B7-767411869FD0}" type="datetimeFigureOut">
              <a:rPr lang="it-IT" smtClean="0"/>
              <a:pPr/>
              <a:t>26/06/2026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5393E-8D20-43DA-8DFD-F428651F789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1354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123DAFC-6641-434A-8943-1FF7912ADB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1038" y="365126"/>
            <a:ext cx="8543925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 dello schema</a:t>
            </a:r>
            <a:endParaRPr lang="en-US" altLang="it-IT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640C7A53-21C4-4084-9C3D-84EAAD177C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1038" y="1825625"/>
            <a:ext cx="8543925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  <a:endParaRPr lang="en-US" alt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1C219C-749C-45FE-A2E4-703930B863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778992B-0FD6-45D4-A9AB-6CC6AEA465E0}" type="datetimeFigureOut">
              <a:rPr lang="it-IT"/>
              <a:pPr>
                <a:defRPr/>
              </a:pPr>
              <a:t>26/06/2026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F1D59E-AFD2-4FFE-AD6B-3A31A03D41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BC03D5-A863-4A49-809A-A34F99E13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1920842-700A-40E9-A7C2-16425045E8D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41469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1">
            <a:extLst>
              <a:ext uri="{FF2B5EF4-FFF2-40B4-BE49-F238E27FC236}">
                <a16:creationId xmlns:a16="http://schemas.microsoft.com/office/drawing/2014/main" id="{75464901-DEC4-4623-975C-0E0472A9E6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9138" y="606426"/>
            <a:ext cx="3275012" cy="485775"/>
          </a:xfrm>
          <a:prstGeom prst="rect">
            <a:avLst/>
          </a:prstGeom>
          <a:solidFill>
            <a:srgbClr val="FFFF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344735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it-IT" altLang="it-IT" sz="2556" kern="0" dirty="0">
                <a:solidFill>
                  <a:srgbClr val="000000"/>
                </a:solidFill>
                <a:latin typeface="Calibri" panose="020F0502020204030204"/>
                <a:cs typeface="Arial" panose="020B0604020202020204" pitchFamily="34" charset="0"/>
              </a:rPr>
              <a:t>ORDINE DEL CULTO</a:t>
            </a:r>
          </a:p>
        </p:txBody>
      </p:sp>
      <p:sp>
        <p:nvSpPr>
          <p:cNvPr id="17411" name="CasellaDiTesto 1">
            <a:extLst>
              <a:ext uri="{FF2B5EF4-FFF2-40B4-BE49-F238E27FC236}">
                <a16:creationId xmlns:a16="http://schemas.microsoft.com/office/drawing/2014/main" id="{3303D98B-1BF8-408B-8DF2-88898BCE97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5414" y="1103314"/>
            <a:ext cx="4725987" cy="485775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defTabSz="40322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0322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0322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0322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0322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03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03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03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03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343594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it-IT" altLang="it-IT" sz="2556" b="1" dirty="0">
                <a:solidFill>
                  <a:srgbClr val="FF0000"/>
                </a:solidFill>
                <a:cs typeface="Arial" panose="020B0604020202020204" pitchFamily="34" charset="0"/>
              </a:rPr>
              <a:t>DOMENICA 28 GIUGNO 2026</a:t>
            </a:r>
          </a:p>
        </p:txBody>
      </p:sp>
      <p:sp>
        <p:nvSpPr>
          <p:cNvPr id="17412" name="Text Box 29">
            <a:extLst>
              <a:ext uri="{FF2B5EF4-FFF2-40B4-BE49-F238E27FC236}">
                <a16:creationId xmlns:a16="http://schemas.microsoft.com/office/drawing/2014/main" id="{61559C24-3169-49C3-8E9B-148EA6E208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4776" y="1763713"/>
            <a:ext cx="5294313" cy="448786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defTabSz="40322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0322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0322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0322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0322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03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03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03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03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343594" fontAlgn="base">
              <a:spcBef>
                <a:spcPts val="234"/>
              </a:spcBef>
              <a:spcAft>
                <a:spcPts val="234"/>
              </a:spcAft>
              <a:defRPr/>
            </a:pPr>
            <a:r>
              <a:rPr kumimoji="1" lang="it-IT" altLang="it-IT" sz="2556" b="1" dirty="0">
                <a:solidFill>
                  <a:srgbClr val="0000FF"/>
                </a:solidFill>
                <a:cs typeface="Arial" panose="020B0604020202020204" pitchFamily="34" charset="0"/>
              </a:rPr>
              <a:t>Inno</a:t>
            </a:r>
            <a:r>
              <a:rPr kumimoji="1" lang="it-IT" altLang="it-IT" sz="2556" b="1" dirty="0">
                <a:solidFill>
                  <a:srgbClr val="000000"/>
                </a:solidFill>
                <a:cs typeface="Arial" panose="020B0604020202020204" pitchFamily="34" charset="0"/>
              </a:rPr>
              <a:t>: 113</a:t>
            </a:r>
          </a:p>
          <a:p>
            <a:pPr defTabSz="343594" fontAlgn="base">
              <a:spcBef>
                <a:spcPts val="234"/>
              </a:spcBef>
              <a:spcAft>
                <a:spcPts val="234"/>
              </a:spcAft>
              <a:defRPr/>
            </a:pPr>
            <a:r>
              <a:rPr kumimoji="1" lang="it-IT" altLang="it-IT" sz="2556" b="1" dirty="0">
                <a:solidFill>
                  <a:srgbClr val="0000FF"/>
                </a:solidFill>
                <a:cs typeface="Arial" panose="020B0604020202020204" pitchFamily="34" charset="0"/>
              </a:rPr>
              <a:t>Lettura</a:t>
            </a:r>
            <a:r>
              <a:rPr kumimoji="1" lang="it-IT" altLang="it-IT" sz="2556" b="1" dirty="0">
                <a:solidFill>
                  <a:srgbClr val="000000"/>
                </a:solidFill>
                <a:cs typeface="Arial" panose="020B0604020202020204" pitchFamily="34" charset="0"/>
              </a:rPr>
              <a:t>:  2 Re 19:20-37 - Franco </a:t>
            </a:r>
          </a:p>
          <a:p>
            <a:pPr defTabSz="343594" fontAlgn="base">
              <a:spcBef>
                <a:spcPts val="234"/>
              </a:spcBef>
              <a:spcAft>
                <a:spcPts val="234"/>
              </a:spcAft>
              <a:defRPr/>
            </a:pPr>
            <a:r>
              <a:rPr kumimoji="1" lang="it-IT" altLang="it-IT" sz="2556" b="1" dirty="0">
                <a:solidFill>
                  <a:srgbClr val="0000FF"/>
                </a:solidFill>
                <a:cs typeface="Arial" panose="020B0604020202020204" pitchFamily="34" charset="0"/>
              </a:rPr>
              <a:t>Inno</a:t>
            </a:r>
            <a:r>
              <a:rPr kumimoji="1" lang="it-IT" altLang="it-IT" sz="2556" b="1" dirty="0">
                <a:solidFill>
                  <a:srgbClr val="000000"/>
                </a:solidFill>
                <a:cs typeface="Arial" panose="020B0604020202020204" pitchFamily="34" charset="0"/>
              </a:rPr>
              <a:t>: 131</a:t>
            </a:r>
          </a:p>
          <a:p>
            <a:pPr defTabSz="343594" fontAlgn="base">
              <a:spcBef>
                <a:spcPts val="234"/>
              </a:spcBef>
              <a:spcAft>
                <a:spcPts val="234"/>
              </a:spcAft>
              <a:defRPr/>
            </a:pPr>
            <a:r>
              <a:rPr kumimoji="1" lang="it-IT" altLang="it-IT" sz="2556" b="1" dirty="0">
                <a:solidFill>
                  <a:srgbClr val="0000FF"/>
                </a:solidFill>
                <a:cs typeface="Arial" panose="020B0604020202020204" pitchFamily="34" charset="0"/>
              </a:rPr>
              <a:t>Preghiera</a:t>
            </a:r>
            <a:r>
              <a:rPr kumimoji="1" lang="it-IT" altLang="it-IT" sz="2556" b="1" dirty="0">
                <a:solidFill>
                  <a:srgbClr val="000000"/>
                </a:solidFill>
                <a:cs typeface="Arial" panose="020B0604020202020204" pitchFamily="34" charset="0"/>
              </a:rPr>
              <a:t>:  Roberto</a:t>
            </a:r>
          </a:p>
          <a:p>
            <a:pPr defTabSz="343594" fontAlgn="base">
              <a:spcBef>
                <a:spcPts val="234"/>
              </a:spcBef>
              <a:spcAft>
                <a:spcPts val="234"/>
              </a:spcAft>
              <a:defRPr/>
            </a:pPr>
            <a:r>
              <a:rPr kumimoji="1" lang="it-IT" altLang="it-IT" sz="2556" b="1" dirty="0">
                <a:solidFill>
                  <a:srgbClr val="0000FF"/>
                </a:solidFill>
                <a:cs typeface="Arial" panose="020B0604020202020204" pitchFamily="34" charset="0"/>
              </a:rPr>
              <a:t>Inno</a:t>
            </a:r>
            <a:r>
              <a:rPr kumimoji="1" lang="it-IT" altLang="it-IT" sz="2556" b="1" dirty="0">
                <a:solidFill>
                  <a:srgbClr val="000000"/>
                </a:solidFill>
                <a:cs typeface="Arial" panose="020B0604020202020204" pitchFamily="34" charset="0"/>
              </a:rPr>
              <a:t>: 137</a:t>
            </a:r>
          </a:p>
          <a:p>
            <a:pPr algn="just" defTabSz="343594" fontAlgn="base">
              <a:spcBef>
                <a:spcPts val="234"/>
              </a:spcBef>
              <a:spcAft>
                <a:spcPts val="234"/>
              </a:spcAft>
              <a:defRPr/>
            </a:pPr>
            <a:r>
              <a:rPr kumimoji="1" lang="it-IT" altLang="it-IT" sz="2556" b="1" dirty="0">
                <a:solidFill>
                  <a:srgbClr val="0000FF"/>
                </a:solidFill>
                <a:cs typeface="Arial" panose="020B0604020202020204" pitchFamily="34" charset="0"/>
              </a:rPr>
              <a:t>Sermone</a:t>
            </a:r>
            <a:r>
              <a:rPr kumimoji="1" lang="it-IT" altLang="it-IT" sz="2556" b="1" dirty="0">
                <a:solidFill>
                  <a:srgbClr val="000000"/>
                </a:solidFill>
                <a:cs typeface="Arial" panose="020B0604020202020204" pitchFamily="34" charset="0"/>
              </a:rPr>
              <a:t>: Francesco</a:t>
            </a:r>
          </a:p>
          <a:p>
            <a:pPr algn="just" defTabSz="343594" fontAlgn="base">
              <a:spcBef>
                <a:spcPts val="234"/>
              </a:spcBef>
              <a:spcAft>
                <a:spcPts val="234"/>
              </a:spcAft>
              <a:defRPr/>
            </a:pPr>
            <a:r>
              <a:rPr kumimoji="1" lang="it-IT" altLang="it-IT" sz="2556" b="1" dirty="0">
                <a:solidFill>
                  <a:srgbClr val="0000FF"/>
                </a:solidFill>
                <a:cs typeface="Arial" panose="020B0604020202020204" pitchFamily="34" charset="0"/>
              </a:rPr>
              <a:t>Inno</a:t>
            </a:r>
            <a:r>
              <a:rPr kumimoji="1" lang="it-IT" altLang="it-IT" sz="2556" b="1" dirty="0">
                <a:solidFill>
                  <a:srgbClr val="000000"/>
                </a:solidFill>
                <a:cs typeface="Arial" panose="020B0604020202020204" pitchFamily="34" charset="0"/>
              </a:rPr>
              <a:t>: 72</a:t>
            </a:r>
          </a:p>
          <a:p>
            <a:pPr algn="just" defTabSz="343594" fontAlgn="base">
              <a:spcBef>
                <a:spcPts val="234"/>
              </a:spcBef>
              <a:spcAft>
                <a:spcPts val="234"/>
              </a:spcAft>
              <a:defRPr/>
            </a:pPr>
            <a:r>
              <a:rPr kumimoji="1" lang="it-IT" altLang="it-IT" sz="2556" b="1" dirty="0">
                <a:solidFill>
                  <a:srgbClr val="0000FF"/>
                </a:solidFill>
                <a:cs typeface="Arial" panose="020B0604020202020204" pitchFamily="34" charset="0"/>
              </a:rPr>
              <a:t>Cena</a:t>
            </a:r>
            <a:r>
              <a:rPr kumimoji="1" lang="it-IT" altLang="it-IT" sz="2556" b="1" dirty="0">
                <a:solidFill>
                  <a:srgbClr val="000000"/>
                </a:solidFill>
                <a:cs typeface="Arial" panose="020B0604020202020204" pitchFamily="34" charset="0"/>
              </a:rPr>
              <a:t>:  Franco - Luca</a:t>
            </a:r>
          </a:p>
          <a:p>
            <a:pPr algn="just" defTabSz="343594" fontAlgn="base">
              <a:spcBef>
                <a:spcPts val="234"/>
              </a:spcBef>
              <a:spcAft>
                <a:spcPts val="234"/>
              </a:spcAft>
              <a:defRPr/>
            </a:pPr>
            <a:r>
              <a:rPr kumimoji="1" lang="it-IT" altLang="it-IT" sz="2556" b="1" dirty="0">
                <a:solidFill>
                  <a:srgbClr val="0000FF"/>
                </a:solidFill>
                <a:cs typeface="Arial" panose="020B0604020202020204" pitchFamily="34" charset="0"/>
              </a:rPr>
              <a:t>Inno</a:t>
            </a:r>
            <a:r>
              <a:rPr kumimoji="1" lang="it-IT" altLang="it-IT" sz="2556" b="1" dirty="0">
                <a:solidFill>
                  <a:srgbClr val="000000"/>
                </a:solidFill>
                <a:cs typeface="Arial" panose="020B0604020202020204" pitchFamily="34" charset="0"/>
              </a:rPr>
              <a:t>: 112</a:t>
            </a:r>
          </a:p>
          <a:p>
            <a:pPr algn="just" defTabSz="343594" fontAlgn="base">
              <a:spcBef>
                <a:spcPts val="234"/>
              </a:spcBef>
              <a:spcAft>
                <a:spcPts val="234"/>
              </a:spcAft>
              <a:defRPr/>
            </a:pPr>
            <a:r>
              <a:rPr kumimoji="1" lang="it-IT" altLang="it-IT" sz="2556" b="1" dirty="0">
                <a:solidFill>
                  <a:srgbClr val="0000FF"/>
                </a:solidFill>
                <a:cs typeface="Arial" panose="020B0604020202020204" pitchFamily="34" charset="0"/>
              </a:rPr>
              <a:t>Preghiera</a:t>
            </a:r>
            <a:r>
              <a:rPr kumimoji="1" lang="it-IT" altLang="it-IT" sz="2556" b="1">
                <a:solidFill>
                  <a:srgbClr val="000000"/>
                </a:solidFill>
                <a:cs typeface="Arial" panose="020B0604020202020204" pitchFamily="34" charset="0"/>
              </a:rPr>
              <a:t>: Luca</a:t>
            </a:r>
            <a:endParaRPr kumimoji="1" lang="it-IT" altLang="it-IT" sz="2556" b="1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3118988" y="1261745"/>
            <a:ext cx="3937809" cy="27710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8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FILARE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8000" b="1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 DIO</a:t>
            </a:r>
            <a:endParaRPr lang="it-IT" sz="80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7947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5BBD22CA-1E1E-4008-AA6E-05285756569A}"/>
              </a:ext>
            </a:extLst>
          </p:cNvPr>
          <p:cNvSpPr txBox="1"/>
          <p:nvPr/>
        </p:nvSpPr>
        <p:spPr>
          <a:xfrm>
            <a:off x="755374" y="1917256"/>
            <a:ext cx="8136835" cy="1806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lnSpc>
                <a:spcPct val="115000"/>
              </a:lnSpc>
              <a:spcAft>
                <a:spcPts val="1000"/>
              </a:spcAft>
            </a:pPr>
            <a:r>
              <a:rPr lang="it-IT" sz="2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Fileo</a:t>
            </a:r>
            <a:r>
              <a:rPr lang="it-IT" sz="2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it-IT" sz="2800" b="1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amore amichevole, fraterno, coltivante</a:t>
            </a:r>
          </a:p>
          <a:p>
            <a:pPr lvl="1" algn="just">
              <a:lnSpc>
                <a:spcPct val="115000"/>
              </a:lnSpc>
              <a:spcAft>
                <a:spcPts val="1000"/>
              </a:spcAft>
            </a:pPr>
            <a:endParaRPr lang="it-IT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15000"/>
              </a:lnSpc>
              <a:spcAft>
                <a:spcPts val="1000"/>
              </a:spcAft>
            </a:pPr>
            <a:r>
              <a:rPr lang="it-IT" sz="2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Agapao</a:t>
            </a:r>
            <a:r>
              <a:rPr lang="it-IT" sz="2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it-IT" sz="2800" b="1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amore assoluto, forte, unico, possidente</a:t>
            </a:r>
            <a:endParaRPr lang="it-IT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2548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5BBD22CA-1E1E-4008-AA6E-05285756569A}"/>
              </a:ext>
            </a:extLst>
          </p:cNvPr>
          <p:cNvSpPr txBox="1"/>
          <p:nvPr/>
        </p:nvSpPr>
        <p:spPr>
          <a:xfrm>
            <a:off x="278297" y="722810"/>
            <a:ext cx="8640417" cy="54123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1" indent="0" algn="just" defTabSz="914400" rtl="0" eaLnBrk="1" fontAlgn="auto" latinLnBrk="0" hangingPunct="1">
              <a:lnSpc>
                <a:spcPct val="115000"/>
              </a:lnSpc>
              <a:spcBef>
                <a:spcPts val="180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+mn-cs"/>
              </a:rPr>
              <a:t>L’ateo</a:t>
            </a: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+mn-cs"/>
              </a:rPr>
              <a:t>, è uno che non si fila Gesù, perché ha deciso in cuor suo che «non c’è Dio»</a:t>
            </a: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+mn-cs"/>
              </a:rPr>
              <a:t> - </a:t>
            </a: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+mn-cs"/>
              </a:rPr>
              <a:t>Salmo 14:1</a:t>
            </a:r>
          </a:p>
          <a:p>
            <a:pPr marL="457200" marR="0" lvl="1" indent="0" algn="just" defTabSz="914400" rtl="0" eaLnBrk="1" fontAlgn="auto" latinLnBrk="0" hangingPunct="1">
              <a:lnSpc>
                <a:spcPct val="115000"/>
              </a:lnSpc>
              <a:spcBef>
                <a:spcPts val="180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+mn-cs"/>
              </a:rPr>
              <a:t>L’agnostico,</a:t>
            </a: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+mn-cs"/>
              </a:rPr>
              <a:t> è un altro personaggio che «non si fila Gesù», ha deciso di non volerne sapere - </a:t>
            </a: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+mn-cs"/>
              </a:rPr>
              <a:t>Atti 17:32</a:t>
            </a:r>
          </a:p>
          <a:p>
            <a:pPr marL="457200" marR="0" lvl="1" indent="0" algn="just" defTabSz="914400" rtl="0" eaLnBrk="1" fontAlgn="auto" latinLnBrk="0" hangingPunct="1">
              <a:lnSpc>
                <a:spcPct val="115000"/>
              </a:lnSpc>
              <a:spcBef>
                <a:spcPts val="180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+mn-cs"/>
              </a:rPr>
              <a:t>Il mondano, </a:t>
            </a: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+mn-cs"/>
              </a:rPr>
              <a:t>è uno che «fila» con il mondo e non ha tempo per curare l’amicizia di Cristo - </a:t>
            </a: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+mn-cs"/>
              </a:rPr>
              <a:t>Giacomo 4:4</a:t>
            </a:r>
          </a:p>
          <a:p>
            <a:pPr marL="457200" marR="0" lvl="1" indent="0" algn="just" defTabSz="914400" rtl="0" eaLnBrk="1" fontAlgn="auto" latinLnBrk="0" hangingPunct="1">
              <a:lnSpc>
                <a:spcPct val="115000"/>
              </a:lnSpc>
              <a:spcBef>
                <a:spcPts val="180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+mn-cs"/>
              </a:rPr>
              <a:t>L’ubbidiente,</a:t>
            </a: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+mn-cs"/>
              </a:rPr>
              <a:t> è quello che «fila con Cristo», che cerca, cura e coltiva la sua amicizia</a:t>
            </a: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+mn-cs"/>
              </a:rPr>
              <a:t> - </a:t>
            </a: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+mn-cs"/>
              </a:rPr>
              <a:t>Giovanni 15:14</a:t>
            </a:r>
          </a:p>
        </p:txBody>
      </p:sp>
    </p:spTree>
    <p:extLst>
      <p:ext uri="{BB962C8B-B14F-4D97-AF65-F5344CB8AC3E}">
        <p14:creationId xmlns:p14="http://schemas.microsoft.com/office/powerpoint/2010/main" val="1945205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570337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323</TotalTime>
  <Words>158</Words>
  <Application>Microsoft Office PowerPoint</Application>
  <PresentationFormat>A4 (21x29,7 cm)</PresentationFormat>
  <Paragraphs>22</Paragraphs>
  <Slides>5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Tahoma</vt:lpstr>
      <vt:lpstr>Tema di Office</vt:lpstr>
      <vt:lpstr>2_Tema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Francesco Fosci</dc:creator>
  <cp:lastModifiedBy>Franco</cp:lastModifiedBy>
  <cp:revision>26</cp:revision>
  <dcterms:created xsi:type="dcterms:W3CDTF">2020-05-22T21:15:30Z</dcterms:created>
  <dcterms:modified xsi:type="dcterms:W3CDTF">2026-06-26T06:48:23Z</dcterms:modified>
</cp:coreProperties>
</file>