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9"/>
  </p:notesMasterIdLst>
  <p:sldIdLst>
    <p:sldId id="786" r:id="rId3"/>
    <p:sldId id="256" r:id="rId4"/>
    <p:sldId id="257" r:id="rId5"/>
    <p:sldId id="258" r:id="rId6"/>
    <p:sldId id="259" r:id="rId7"/>
    <p:sldId id="260" r:id="rId8"/>
  </p:sldIdLst>
  <p:sldSz cx="9906000" cy="6858000" type="A4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E1EF"/>
    <a:srgbClr val="7A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7193B-D1C2-4E5B-A20F-8809EA11DCA6}" type="datetimeFigureOut">
              <a:rPr lang="it-IT" smtClean="0"/>
              <a:t>18/06/2026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E6C2D-FBDF-4282-8590-CC2D4F6E3EA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1">
            <a:extLst>
              <a:ext uri="{FF2B5EF4-FFF2-40B4-BE49-F238E27FC236}">
                <a16:creationId xmlns:a16="http://schemas.microsoft.com/office/drawing/2014/main" id="{FA4F03CC-E7FC-40F7-92AB-A13C386695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Segnaposto note 2">
            <a:extLst>
              <a:ext uri="{FF2B5EF4-FFF2-40B4-BE49-F238E27FC236}">
                <a16:creationId xmlns:a16="http://schemas.microsoft.com/office/drawing/2014/main" id="{00D97BE5-9FA8-4252-B2C6-E9C1A7A9A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56324" name="Segnaposto numero diapositiva 3">
            <a:extLst>
              <a:ext uri="{FF2B5EF4-FFF2-40B4-BE49-F238E27FC236}">
                <a16:creationId xmlns:a16="http://schemas.microsoft.com/office/drawing/2014/main" id="{9182AFC3-C811-48DC-A4B7-29F240A850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02BBE3-8389-460C-8827-31B7865529ED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12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76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35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931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DCF84-A9A2-4802-8913-303C1B6F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55F59-588B-45EA-9D99-2672C6BBF06D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235DD-209A-4224-ABBB-DE926640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416D4-5C1B-40CA-BB9F-286707A9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9E8FA-D194-42F3-BADE-7631967302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5870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6CE6B-EF66-4E62-965C-A2602574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61EE2-85E7-47CA-A7C8-087167782FDF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4A264-BB45-49CF-8C1E-5F7496435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52E7-146D-4343-9FFD-B69335C6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9657E-271E-48D8-B61A-02D6EB9AC21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69134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8857-FC0E-42D3-BCE7-97C44BD61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C8ADA-C558-433A-BB8F-C17C1B97C2A4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941E7-6069-4FBA-90F4-CEDD98A8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7D5EF-62D0-45F8-B97B-CEFEE7939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C2C54-8182-4EDD-98D2-C70196A112A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32944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0B7663-9FD1-4F59-B1E4-10EC1803F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5BA6D-EE83-4999-B855-133917212BA1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B5E029-FDB2-4257-B26F-F23764E58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55AEC5-36FD-48E5-A699-91B6745ED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835D8-C8AA-42CA-9463-F99E211D81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5659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F68E9C-23DC-4BA9-B980-DF8170FA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D370C-79EB-4393-83DA-823434EB49F0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652464-A420-43C7-9315-E08524070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063ED5-E085-449A-B4FE-F129FDFB0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7ACB-44DB-423D-97BA-9AD921BF10A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88153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72482AF-0E24-470C-8F33-3F9FD5A87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7BC4-4859-40EF-AE9E-8537CF4516B0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AEA479-B950-42AE-8B3D-3EADC1C4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B651777-E4A5-4DC2-99FC-FC1C3527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320A0-FE2B-4C3A-9D88-E721959C2D3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050183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1ACF543-328C-4610-85E7-0C3D6D12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51C21-2AC8-444D-ADE7-5B641B527A3E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773B68-8EFE-4819-9226-CAB46EDB7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2517B9-7DB2-4A54-90C5-86C48C3B2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1F21-83A2-45F8-87F6-6637C90837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822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DB0572-2168-464B-A590-8E5CCF521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2E03-6BA4-47A2-84E7-848A1E497927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60F0520-B9D6-4C1D-87C9-8F4D3A0F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D2FB8A-67D1-4D0F-ADEE-834A363E7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94D53-66B1-43A4-8C4C-97478006B74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1931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727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2FA5A4-87C5-4148-BB85-A35CE3A7B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C1D2E-346A-4D1D-A5AD-4859B124FB4E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477DD8-9441-40AA-A965-572E3BFB7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C997B0-6671-4F51-96A2-2E9C9DBE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E165C-5C98-43AA-84FD-75E50EC0BCC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1345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87FE2-A52F-4017-8A8A-05460A79C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BE15-99CE-4DDB-BBD9-321F29B309D0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DFC92-71B9-4390-ABD5-266E402B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B4978-57E6-4864-85DB-44F524A28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4D947-B06D-4523-ACF1-1A994A0944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04781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ED680-B56C-43A2-AFC5-DCF791448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59B81-0212-44EB-96B8-B97959323DEC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B379C-8A5E-4FD4-A21E-06BF8DFC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B8BB5-D629-481B-BFBC-48BBCD21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7A-76BA-4F98-956E-542447B3C25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157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410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2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61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25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49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69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20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E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D4141-0DFF-4BBA-B6B7-767411869FD0}" type="datetimeFigureOut">
              <a:rPr lang="it-IT" smtClean="0"/>
              <a:pPr/>
              <a:t>18/06/2026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393E-8D20-43DA-8DFD-F428651F78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35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79A593C-D778-4D7A-9C31-5FF183BE34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C567785-E1B8-4A72-BCF2-FF701F0AFF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8D4E7-BFAC-4B48-BF9D-D034DB38E0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E80324-07DA-4C62-AB2E-485C7F69FA74}" type="datetimeFigureOut">
              <a:rPr lang="it-IT"/>
              <a:pPr>
                <a:defRPr/>
              </a:pPr>
              <a:t>18/06/2026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B0011-5A4B-4228-8216-668FF9486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8D352-64D7-4BAE-B40D-0964FD119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9C225B-56E7-4CD3-9A0A-1BACCF98F6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2703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>
            <a:extLst>
              <a:ext uri="{FF2B5EF4-FFF2-40B4-BE49-F238E27FC236}">
                <a16:creationId xmlns:a16="http://schemas.microsoft.com/office/drawing/2014/main" id="{6D40E4C3-30A3-4E8A-BE3B-F9AD3988B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606426"/>
            <a:ext cx="3275012" cy="4857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34473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556" kern="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ORDINE DEL CULTO</a:t>
            </a:r>
          </a:p>
        </p:txBody>
      </p:sp>
      <p:sp>
        <p:nvSpPr>
          <p:cNvPr id="17411" name="CasellaDiTesto 1">
            <a:extLst>
              <a:ext uri="{FF2B5EF4-FFF2-40B4-BE49-F238E27FC236}">
                <a16:creationId xmlns:a16="http://schemas.microsoft.com/office/drawing/2014/main" id="{DF989E78-18C0-4030-9E84-6C396B877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4" y="1103314"/>
            <a:ext cx="4725987" cy="485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3435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it-IT" altLang="it-IT" sz="2556" b="1" dirty="0">
                <a:solidFill>
                  <a:srgbClr val="FF0000"/>
                </a:solidFill>
                <a:cs typeface="Arial" panose="020B0604020202020204" pitchFamily="34" charset="0"/>
              </a:rPr>
              <a:t>DOMENICA 21 GIUGNO 2026</a:t>
            </a:r>
          </a:p>
        </p:txBody>
      </p:sp>
      <p:sp>
        <p:nvSpPr>
          <p:cNvPr id="17412" name="Text Box 29">
            <a:extLst>
              <a:ext uri="{FF2B5EF4-FFF2-40B4-BE49-F238E27FC236}">
                <a16:creationId xmlns:a16="http://schemas.microsoft.com/office/drawing/2014/main" id="{44EDD2BA-586D-4185-B82A-4380A56E4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776" y="1763713"/>
            <a:ext cx="5294313" cy="44878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170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Lettura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2 Re 19:1-19 - Roberto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7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Luca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208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Sermone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Francesco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108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Cena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Luca - Roberto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226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Franco</a:t>
            </a:r>
          </a:p>
        </p:txBody>
      </p:sp>
    </p:spTree>
    <p:extLst>
      <p:ext uri="{BB962C8B-B14F-4D97-AF65-F5344CB8AC3E}">
        <p14:creationId xmlns:p14="http://schemas.microsoft.com/office/powerpoint/2010/main" val="304326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968558" y="1261745"/>
            <a:ext cx="4238661" cy="42493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80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BISOGNO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8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8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FIDUCIA</a:t>
            </a:r>
            <a:endParaRPr lang="it-IT" sz="8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94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8498" y="318052"/>
            <a:ext cx="9569003" cy="617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Esempi biblici di Fiducia: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1100" b="1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it-IT" sz="2400" b="1" dirty="0">
                <a:solidFill>
                  <a:srgbClr val="0000FF"/>
                </a:solidFill>
              </a:rPr>
              <a:t>Fiducia in Dio:</a:t>
            </a:r>
          </a:p>
          <a:p>
            <a:pPr lvl="0" algn="just"/>
            <a:r>
              <a:rPr lang="it-IT" sz="2400" b="1" dirty="0">
                <a:solidFill>
                  <a:srgbClr val="FF0000"/>
                </a:solidFill>
              </a:rPr>
              <a:t>2 Corinzi 1:9</a:t>
            </a:r>
            <a:r>
              <a:rPr lang="it-IT" sz="2400" dirty="0"/>
              <a:t> - Non su noi stessi, ma in Dio</a:t>
            </a:r>
          </a:p>
          <a:p>
            <a:pPr lvl="0" algn="just"/>
            <a:endParaRPr lang="it-IT" sz="2400" b="1" dirty="0">
              <a:solidFill>
                <a:srgbClr val="0000FF"/>
              </a:solidFill>
            </a:endParaRPr>
          </a:p>
          <a:p>
            <a:pPr lvl="0" algn="just"/>
            <a:r>
              <a:rPr lang="it-IT" sz="2400" b="1" dirty="0">
                <a:solidFill>
                  <a:srgbClr val="0000FF"/>
                </a:solidFill>
              </a:rPr>
              <a:t>Fiducia di recare beneficio:</a:t>
            </a:r>
          </a:p>
          <a:p>
            <a:pPr algn="just"/>
            <a:r>
              <a:rPr lang="it-IT" sz="2400" b="1" dirty="0">
                <a:solidFill>
                  <a:srgbClr val="FF0000"/>
                </a:solidFill>
              </a:rPr>
              <a:t>2 Corinzi 1:15</a:t>
            </a:r>
            <a:r>
              <a:rPr lang="it-IT" sz="2400" dirty="0"/>
              <a:t> - Procurare beneficio a chi ascolta</a:t>
            </a:r>
          </a:p>
          <a:p>
            <a:pPr algn="just"/>
            <a:endParaRPr lang="it-IT" sz="2400" b="1" dirty="0">
              <a:solidFill>
                <a:srgbClr val="0000FF"/>
              </a:solidFill>
            </a:endParaRPr>
          </a:p>
          <a:p>
            <a:pPr algn="just"/>
            <a:r>
              <a:rPr lang="it-IT" sz="2400" b="1" dirty="0">
                <a:solidFill>
                  <a:srgbClr val="0000FF"/>
                </a:solidFill>
              </a:rPr>
              <a:t>Fiducia che alla riprensione segua il ravvedimento:</a:t>
            </a:r>
          </a:p>
          <a:p>
            <a:pPr algn="just"/>
            <a:r>
              <a:rPr lang="it-IT" sz="2400" b="1" dirty="0">
                <a:solidFill>
                  <a:srgbClr val="FF0000"/>
                </a:solidFill>
              </a:rPr>
              <a:t>2 Corinzi 2:3</a:t>
            </a:r>
            <a:r>
              <a:rPr lang="it-IT" sz="2400" dirty="0"/>
              <a:t> - Chi si ravvede sia accettato nella Chiesa</a:t>
            </a:r>
            <a:endParaRPr lang="it-IT" sz="1000" dirty="0"/>
          </a:p>
          <a:p>
            <a:pPr algn="just"/>
            <a:endParaRPr lang="it-IT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it-IT" sz="2400" b="1" dirty="0">
                <a:solidFill>
                  <a:srgbClr val="0000FF"/>
                </a:solidFill>
              </a:rPr>
              <a:t>Fiducia nei fratelli:</a:t>
            </a:r>
          </a:p>
          <a:p>
            <a:pPr lvl="0" algn="just"/>
            <a:r>
              <a:rPr lang="it-IT" sz="2400" b="1" dirty="0">
                <a:solidFill>
                  <a:srgbClr val="FF0000"/>
                </a:solidFill>
              </a:rPr>
              <a:t>2 Corinzi 7:16</a:t>
            </a:r>
            <a:r>
              <a:rPr lang="it-IT" sz="2400" dirty="0">
                <a:solidFill>
                  <a:prstClr val="black"/>
                </a:solidFill>
              </a:rPr>
              <a:t> - Motivo di gioia è poter aver fiducia nei fratelli</a:t>
            </a:r>
          </a:p>
          <a:p>
            <a:pPr lvl="0" algn="just"/>
            <a:endParaRPr lang="it-IT" sz="2400" dirty="0">
              <a:solidFill>
                <a:prstClr val="black"/>
              </a:solidFill>
            </a:endParaRPr>
          </a:p>
          <a:p>
            <a:pPr lvl="0" algn="just"/>
            <a:r>
              <a:rPr lang="it-IT" sz="2400" b="1" dirty="0">
                <a:solidFill>
                  <a:srgbClr val="0000FF"/>
                </a:solidFill>
              </a:rPr>
              <a:t>Fiducia nel lavoro di un fratello:</a:t>
            </a:r>
            <a:endParaRPr lang="it-IT" sz="2400" dirty="0">
              <a:solidFill>
                <a:srgbClr val="0000FF"/>
              </a:solidFill>
            </a:endParaRPr>
          </a:p>
          <a:p>
            <a:pPr lvl="0" algn="just"/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Corinzi 8:22</a:t>
            </a:r>
            <a:r>
              <a:rPr lang="it-IT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Ogni fratello usi zelo per gli altri</a:t>
            </a:r>
          </a:p>
        </p:txBody>
      </p:sp>
    </p:spTree>
    <p:extLst>
      <p:ext uri="{BB962C8B-B14F-4D97-AF65-F5344CB8AC3E}">
        <p14:creationId xmlns:p14="http://schemas.microsoft.com/office/powerpoint/2010/main" val="145877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06758" y="-159026"/>
            <a:ext cx="9092484" cy="6859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it-IT" sz="1000" b="1" dirty="0">
              <a:solidFill>
                <a:prstClr val="black"/>
              </a:solidFill>
            </a:endParaRPr>
          </a:p>
          <a:p>
            <a:pPr algn="just"/>
            <a:endParaRPr lang="it-IT" sz="1000" dirty="0"/>
          </a:p>
          <a:p>
            <a:pPr algn="just"/>
            <a:r>
              <a:rPr lang="it-IT" sz="2400" b="1" dirty="0">
                <a:solidFill>
                  <a:srgbClr val="0000FF"/>
                </a:solidFill>
              </a:rPr>
              <a:t>Fiducia nella fedeltà dottrinale:</a:t>
            </a:r>
          </a:p>
          <a:p>
            <a:pPr algn="just"/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Galati 5:10</a:t>
            </a:r>
            <a:r>
              <a:rPr lang="it-IT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Non pensarla diversamente in dottrina</a:t>
            </a:r>
            <a:endParaRPr lang="it-IT" sz="1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it-IT" sz="2400" b="1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24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Fiducia che </a:t>
            </a:r>
            <a:r>
              <a:rPr lang="it-IT" sz="24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ognuno</a:t>
            </a:r>
            <a:r>
              <a:rPr lang="it-IT" sz="2400" b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può avvicinarsi a Dio:</a:t>
            </a:r>
            <a:endParaRPr lang="it-IT" sz="14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2400" b="1" dirty="0">
                <a:solidFill>
                  <a:srgbClr val="FF0000"/>
                </a:solidFill>
              </a:rPr>
              <a:t>Efesini 3:12</a:t>
            </a:r>
            <a:r>
              <a:rPr lang="it-IT" sz="2400" dirty="0"/>
              <a:t> - Tutti possono accostarsi a Dio</a:t>
            </a:r>
          </a:p>
          <a:p>
            <a:pPr algn="just"/>
            <a:endParaRPr lang="it-IT" sz="2400" dirty="0"/>
          </a:p>
          <a:p>
            <a:pPr lvl="0" algn="just">
              <a:defRPr/>
            </a:pPr>
            <a:r>
              <a:rPr lang="it-IT" sz="2400" b="1" dirty="0">
                <a:solidFill>
                  <a:srgbClr val="0000FF"/>
                </a:solidFill>
              </a:rPr>
              <a:t>Fiducia che si porti a termine il proprio compito:</a:t>
            </a:r>
            <a:endParaRPr lang="it-IT" sz="2400" dirty="0">
              <a:solidFill>
                <a:srgbClr val="0000FF"/>
              </a:solidFill>
            </a:endParaRPr>
          </a:p>
          <a:p>
            <a:pPr lvl="0" algn="just">
              <a:defRPr/>
            </a:pPr>
            <a:r>
              <a:rPr lang="it-IT" sz="2400" b="1" dirty="0">
                <a:solidFill>
                  <a:srgbClr val="FF0000"/>
                </a:solidFill>
              </a:rPr>
              <a:t>Filippesi 1:6</a:t>
            </a:r>
            <a:r>
              <a:rPr lang="it-IT" sz="2400" dirty="0">
                <a:solidFill>
                  <a:srgbClr val="FF0000"/>
                </a:solidFill>
              </a:rPr>
              <a:t> </a:t>
            </a:r>
            <a:r>
              <a:rPr lang="it-IT" sz="2400" dirty="0">
                <a:solidFill>
                  <a:prstClr val="black"/>
                </a:solidFill>
              </a:rPr>
              <a:t>- Completare un’opera iniziata</a:t>
            </a:r>
          </a:p>
          <a:p>
            <a:pPr lvl="0" algn="just">
              <a:lnSpc>
                <a:spcPct val="107000"/>
              </a:lnSpc>
              <a:defRPr/>
            </a:pPr>
            <a:endParaRPr lang="it-IT" sz="2400" b="1" dirty="0">
              <a:solidFill>
                <a:srgbClr val="0000FF"/>
              </a:solidFill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it-IT" sz="2400" b="1" dirty="0">
                <a:solidFill>
                  <a:srgbClr val="0000FF"/>
                </a:solidFill>
              </a:rPr>
              <a:t>Fiducia nella crescita della fede:</a:t>
            </a:r>
            <a:endParaRPr lang="it-IT" sz="2400" b="1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Filippesi 1:25</a:t>
            </a:r>
            <a:r>
              <a:rPr lang="it-IT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Nel progresso della fede di ognuno</a:t>
            </a:r>
          </a:p>
          <a:p>
            <a:pPr lvl="0" algn="just">
              <a:lnSpc>
                <a:spcPct val="107000"/>
              </a:lnSpc>
              <a:defRPr/>
            </a:pPr>
            <a:endParaRPr lang="it-IT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it-IT" sz="24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Fiducia che si ubbidisca alle cose del Signore:</a:t>
            </a:r>
          </a:p>
          <a:p>
            <a:pPr lvl="0" algn="just">
              <a:lnSpc>
                <a:spcPct val="107000"/>
              </a:lnSpc>
              <a:defRPr/>
            </a:pPr>
            <a:r>
              <a:rPr lang="it-IT" sz="2400" b="1" dirty="0">
                <a:solidFill>
                  <a:srgbClr val="FF0000"/>
                </a:solidFill>
              </a:rPr>
              <a:t>2 Tessalonicesi 3:4</a:t>
            </a:r>
            <a:r>
              <a:rPr lang="it-IT" sz="2400" dirty="0">
                <a:solidFill>
                  <a:prstClr val="black"/>
                </a:solidFill>
              </a:rPr>
              <a:t> - Che si facciano le cose scritte e ordinate</a:t>
            </a:r>
          </a:p>
          <a:p>
            <a:pPr lvl="0" algn="just">
              <a:lnSpc>
                <a:spcPct val="107000"/>
              </a:lnSpc>
              <a:defRPr/>
            </a:pPr>
            <a:endParaRPr lang="it-IT" sz="2400" dirty="0">
              <a:solidFill>
                <a:prstClr val="black"/>
              </a:solidFill>
            </a:endParaRPr>
          </a:p>
          <a:p>
            <a:pPr algn="just"/>
            <a:r>
              <a:rPr lang="it-IT" sz="2400" b="1" dirty="0">
                <a:solidFill>
                  <a:srgbClr val="0000FF"/>
                </a:solidFill>
              </a:rPr>
              <a:t>Fiducia di poter abitare col Signore:</a:t>
            </a:r>
            <a:endParaRPr lang="it-IT" sz="2400" dirty="0"/>
          </a:p>
          <a:p>
            <a:pPr algn="just"/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Corinzi 5:6-8</a:t>
            </a:r>
            <a:r>
              <a:rPr lang="it-IT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Partire dal corpo e abitare con il Signore</a:t>
            </a:r>
          </a:p>
        </p:txBody>
      </p:sp>
    </p:spTree>
    <p:extLst>
      <p:ext uri="{BB962C8B-B14F-4D97-AF65-F5344CB8AC3E}">
        <p14:creationId xmlns:p14="http://schemas.microsoft.com/office/powerpoint/2010/main" val="294219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082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25482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236</Words>
  <Application>Microsoft Office PowerPoint</Application>
  <PresentationFormat>A4 (21x29,7 cm)</PresentationFormat>
  <Paragraphs>51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Fosci</dc:creator>
  <cp:lastModifiedBy>Franco</cp:lastModifiedBy>
  <cp:revision>29</cp:revision>
  <dcterms:created xsi:type="dcterms:W3CDTF">2020-05-22T21:15:30Z</dcterms:created>
  <dcterms:modified xsi:type="dcterms:W3CDTF">2026-06-18T08:16:38Z</dcterms:modified>
</cp:coreProperties>
</file>