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sldIdLst>
    <p:sldId id="259" r:id="rId3"/>
    <p:sldId id="257" r:id="rId4"/>
    <p:sldId id="258" r:id="rId5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955AA-F1AB-4B0C-BF96-EB18B8491ADC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8ABEA-6291-4983-AF89-387203ED5E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72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05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CB7-EFAD-4DC4-A0C9-7D81BF09B6A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1F82-2E67-425F-8C0B-E7534EDC4A6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7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9C-07A0-469B-8010-14BE5EDE118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33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AF4E74-0C42-4E34-A72E-F1738BA1F95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B9DFB1-659D-4FA4-8F9D-7E4B9CF1C3C1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32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62C467-1571-4286-A696-2B10DA7354A0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2B9865-97DD-4929-A392-4026CD279EE0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1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093BDF-EC73-49E7-BDCC-BDF2D6F7C8E1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474B15-669F-4502-9FBE-B27523B7C17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07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8E4E19-0E45-4303-95ED-06727615EBE2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2E17A-18A3-4DC7-9082-51E866AC98F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70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ED90C2-ECA4-4351-9AF8-5B7EF53468C8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9E1BCA-0B33-479F-930A-4413253C7FAF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827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3FAC7C-64C8-40B5-8856-0E26EC21F75E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D5C113-770E-4D10-B133-38E3BE28D01C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37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279B42-E653-47D2-B5A9-C83F31951D23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37DAF3-FE56-4E60-94D7-7C7741546EB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56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E915AD-DB41-4247-900B-034F711C795E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85AD33-EAFE-4940-8060-DFF014674F24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5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DD44-CF15-422F-ABD1-2F2728FFE8B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08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54E1B6-E88B-43AA-9A50-9885A42080DE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0A7204-B9C3-448F-8EE9-68CB77A1918F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85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7F9ED5-64FD-460C-87F7-0C972735DA60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154A1-9CF4-4443-BCF6-8571225F6D8A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18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3ED4A-6568-4760-88B7-E6EEB02E7AB9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EDBAA4-20AF-452E-86AF-4E154BAA44B4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7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972F-71CC-4F5E-941D-7D2555F3540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9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F7E-F744-48ED-8165-91BB52BCB14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19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1E44-6A98-4CE8-A865-D652B075418A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1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0D28-EC69-4F49-AC34-5A25C94D3BB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C16E-9DF8-4599-BF03-A7ED208DDC5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53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09C6-ADB4-4FD7-BF32-E15F420051B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7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7B27-1EA0-43F4-A0FA-D0D21A262A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1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D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D8275-AAE5-42F4-A700-507459B010C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59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l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59315-16E2-423C-A4CE-D7408298BE31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09/12/2022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ct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32074E-F2B8-44FB-9B68-4BD9DDCC0B09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02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 DICEMBRE 2022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474913" y="1608138"/>
            <a:ext cx="5735637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259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Geremia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31 - 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272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Francesco T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F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63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Roberto - Franco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</a:t>
            </a:r>
            <a:endParaRPr kumimoji="1" lang="it-IT" altLang="it-IT" sz="2769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86267" y="0"/>
            <a:ext cx="9499600" cy="6929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it-IT" sz="2400" b="1" dirty="0" smtClean="0">
                <a:solidFill>
                  <a:prstClr val="black"/>
                </a:solidFill>
              </a:rPr>
              <a:t>CULTO (VALORE</a:t>
            </a:r>
            <a:r>
              <a:rPr lang="it-IT" sz="2400" b="1" dirty="0" smtClean="0">
                <a:solidFill>
                  <a:prstClr val="black"/>
                </a:solidFill>
              </a:rPr>
              <a:t>)</a:t>
            </a:r>
          </a:p>
          <a:p>
            <a:pPr algn="ctr">
              <a:lnSpc>
                <a:spcPct val="107000"/>
              </a:lnSpc>
            </a:pPr>
            <a:r>
              <a:rPr lang="it-IT" sz="2400" b="1" dirty="0" smtClean="0">
                <a:solidFill>
                  <a:srgbClr val="FF0000"/>
                </a:solidFill>
              </a:rPr>
              <a:t>(</a:t>
            </a:r>
            <a:r>
              <a:rPr lang="it-IT" sz="2400" b="1" dirty="0">
                <a:solidFill>
                  <a:srgbClr val="FF0000"/>
                </a:solidFill>
              </a:rPr>
              <a:t>Giovanni 4:23-24</a:t>
            </a:r>
            <a:r>
              <a:rPr lang="it-IT" sz="2400" b="1" dirty="0" smtClean="0">
                <a:solidFill>
                  <a:srgbClr val="FF0000"/>
                </a:solidFill>
              </a:rPr>
              <a:t>)</a:t>
            </a:r>
            <a:endParaRPr lang="it-IT" sz="2400" b="1" dirty="0">
              <a:solidFill>
                <a:prstClr val="black"/>
              </a:solidFill>
            </a:endParaRPr>
          </a:p>
          <a:p>
            <a:endParaRPr lang="it-IT" sz="894" b="1" dirty="0">
              <a:solidFill>
                <a:prstClr val="black"/>
              </a:solidFill>
            </a:endParaRPr>
          </a:p>
          <a:p>
            <a:pPr marL="278606" indent="-278606" algn="just">
              <a:buFont typeface="Wingdings" panose="05000000000000000000" pitchFamily="2" charset="2"/>
              <a:buChar char="§"/>
            </a:pPr>
            <a:r>
              <a:rPr lang="it-IT" sz="2400" b="1" dirty="0">
                <a:solidFill>
                  <a:srgbClr val="0000FF"/>
                </a:solidFill>
              </a:rPr>
              <a:t>Insegnamento:</a:t>
            </a:r>
            <a:endParaRPr lang="it-IT" sz="2400" dirty="0">
              <a:solidFill>
                <a:srgbClr val="0000FF"/>
              </a:solidFill>
            </a:endParaRP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Atti 2:42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prstClr val="black"/>
                </a:solidFill>
              </a:rPr>
              <a:t>- </a:t>
            </a:r>
            <a:r>
              <a:rPr lang="it-IT" sz="2400" i="1" dirty="0">
                <a:solidFill>
                  <a:prstClr val="black"/>
                </a:solidFill>
              </a:rPr>
              <a:t>Erano perseveranti nell'ascoltare </a:t>
            </a:r>
            <a:r>
              <a:rPr lang="it-IT" sz="2400" b="1" i="1" u="sng" dirty="0">
                <a:solidFill>
                  <a:prstClr val="black"/>
                </a:solidFill>
              </a:rPr>
              <a:t>l'insegnamento</a:t>
            </a:r>
            <a:r>
              <a:rPr lang="it-IT" sz="2400" i="1" dirty="0">
                <a:solidFill>
                  <a:prstClr val="black"/>
                </a:solidFill>
              </a:rPr>
              <a:t> degli apostoli e nella comunione fraterna…</a:t>
            </a:r>
          </a:p>
          <a:p>
            <a:pPr marL="278606" indent="-278606" algn="just">
              <a:buFont typeface="Wingdings" panose="05000000000000000000" pitchFamily="2" charset="2"/>
              <a:buChar char="§"/>
            </a:pPr>
            <a:r>
              <a:rPr lang="it-IT" sz="2400" b="1" dirty="0">
                <a:solidFill>
                  <a:srgbClr val="0000FF"/>
                </a:solidFill>
              </a:rPr>
              <a:t>Cena del Signore: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Atti 2:42 </a:t>
            </a:r>
            <a:r>
              <a:rPr lang="it-IT" sz="2400" b="1" dirty="0">
                <a:solidFill>
                  <a:prstClr val="black"/>
                </a:solidFill>
              </a:rPr>
              <a:t>- </a:t>
            </a:r>
            <a:r>
              <a:rPr lang="it-IT" sz="2400" i="1" dirty="0">
                <a:solidFill>
                  <a:prstClr val="black"/>
                </a:solidFill>
              </a:rPr>
              <a:t>Erano perseveranti… nel</a:t>
            </a:r>
            <a:r>
              <a:rPr lang="it-IT" sz="2400" b="1" i="1" dirty="0">
                <a:solidFill>
                  <a:prstClr val="black"/>
                </a:solidFill>
              </a:rPr>
              <a:t> </a:t>
            </a:r>
            <a:r>
              <a:rPr lang="it-IT" sz="2400" b="1" i="1" u="sng" dirty="0">
                <a:solidFill>
                  <a:prstClr val="black"/>
                </a:solidFill>
              </a:rPr>
              <a:t>rompere il pane</a:t>
            </a:r>
            <a:r>
              <a:rPr lang="it-IT" sz="2400" b="1" i="1" dirty="0">
                <a:solidFill>
                  <a:prstClr val="black"/>
                </a:solidFill>
              </a:rPr>
              <a:t>.</a:t>
            </a:r>
          </a:p>
          <a:p>
            <a:pPr marL="278606" indent="-278606" algn="just">
              <a:buFont typeface="Wingdings" panose="05000000000000000000" pitchFamily="2" charset="2"/>
              <a:buChar char="§"/>
            </a:pPr>
            <a:r>
              <a:rPr lang="it-IT" sz="2400" b="1" dirty="0">
                <a:solidFill>
                  <a:srgbClr val="0000FF"/>
                </a:solidFill>
              </a:rPr>
              <a:t>Preghiere</a:t>
            </a:r>
            <a:r>
              <a:rPr lang="it-IT" sz="2400" dirty="0">
                <a:solidFill>
                  <a:srgbClr val="0000FF"/>
                </a:solidFill>
              </a:rPr>
              <a:t>: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Atti 2:42 </a:t>
            </a:r>
            <a:r>
              <a:rPr lang="it-IT" sz="2400" dirty="0">
                <a:solidFill>
                  <a:prstClr val="black"/>
                </a:solidFill>
              </a:rPr>
              <a:t>- </a:t>
            </a:r>
            <a:r>
              <a:rPr lang="it-IT" sz="2400" i="1" dirty="0">
                <a:solidFill>
                  <a:prstClr val="black"/>
                </a:solidFill>
              </a:rPr>
              <a:t>Erano perseveranti… nelle</a:t>
            </a:r>
            <a:r>
              <a:rPr lang="it-IT" sz="2400" b="1" i="1" dirty="0">
                <a:solidFill>
                  <a:prstClr val="black"/>
                </a:solidFill>
              </a:rPr>
              <a:t> </a:t>
            </a:r>
            <a:r>
              <a:rPr lang="it-IT" sz="2400" b="1" i="1" u="sng" dirty="0">
                <a:solidFill>
                  <a:prstClr val="black"/>
                </a:solidFill>
              </a:rPr>
              <a:t>preghiere</a:t>
            </a:r>
            <a:r>
              <a:rPr lang="it-IT" sz="2400" b="1" i="1" dirty="0">
                <a:solidFill>
                  <a:prstClr val="black"/>
                </a:solidFill>
              </a:rPr>
              <a:t>.</a:t>
            </a:r>
            <a:endParaRPr lang="it-IT" sz="2400" dirty="0">
              <a:solidFill>
                <a:prstClr val="black"/>
              </a:solidFill>
            </a:endParaRPr>
          </a:p>
          <a:p>
            <a:pPr marL="278606" indent="-278606" algn="just">
              <a:buFont typeface="Wingdings" panose="05000000000000000000" pitchFamily="2" charset="2"/>
              <a:buChar char="§"/>
            </a:pPr>
            <a:r>
              <a:rPr lang="it-IT" sz="2400" b="1" dirty="0">
                <a:solidFill>
                  <a:srgbClr val="0000FF"/>
                </a:solidFill>
              </a:rPr>
              <a:t>Canto</a:t>
            </a:r>
            <a:r>
              <a:rPr lang="it-IT" sz="2400" dirty="0">
                <a:solidFill>
                  <a:srgbClr val="0000FF"/>
                </a:solidFill>
              </a:rPr>
              <a:t>:</a:t>
            </a:r>
          </a:p>
          <a:p>
            <a:pPr algn="just"/>
            <a:r>
              <a:rPr lang="it-IT" sz="2400" b="1" dirty="0" err="1">
                <a:solidFill>
                  <a:srgbClr val="FF0000"/>
                </a:solidFill>
              </a:rPr>
              <a:t>Colossesi</a:t>
            </a:r>
            <a:r>
              <a:rPr lang="it-IT" sz="2400" b="1" dirty="0">
                <a:solidFill>
                  <a:srgbClr val="FF0000"/>
                </a:solidFill>
              </a:rPr>
              <a:t> 3:16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prstClr val="black"/>
                </a:solidFill>
              </a:rPr>
              <a:t>- </a:t>
            </a:r>
            <a:r>
              <a:rPr lang="it-IT" sz="2400" i="1" dirty="0">
                <a:solidFill>
                  <a:prstClr val="black"/>
                </a:solidFill>
              </a:rPr>
              <a:t>La parola di Cristo abiti in voi abbondantemente; istruitevi ed esortatevi gli uni gli altri con ogni sapienza; </a:t>
            </a:r>
            <a:r>
              <a:rPr lang="it-IT" sz="2400" b="1" i="1" u="sng" dirty="0">
                <a:solidFill>
                  <a:prstClr val="black"/>
                </a:solidFill>
              </a:rPr>
              <a:t>cantate di cuore</a:t>
            </a:r>
            <a:r>
              <a:rPr lang="it-IT" sz="2400" b="1" i="1" dirty="0">
                <a:solidFill>
                  <a:prstClr val="black"/>
                </a:solidFill>
              </a:rPr>
              <a:t> </a:t>
            </a:r>
            <a:r>
              <a:rPr lang="it-IT" sz="2400" i="1" dirty="0">
                <a:solidFill>
                  <a:prstClr val="black"/>
                </a:solidFill>
              </a:rPr>
              <a:t>a Dio, sotto l‘impulso della grazia, salmi, inni e cantici spirituali.</a:t>
            </a:r>
          </a:p>
          <a:p>
            <a:pPr marL="278606" indent="-278606" algn="just">
              <a:buFont typeface="Wingdings" panose="05000000000000000000" pitchFamily="2" charset="2"/>
              <a:buChar char="§"/>
            </a:pPr>
            <a:r>
              <a:rPr lang="it-IT" sz="2400" b="1" dirty="0">
                <a:solidFill>
                  <a:srgbClr val="0000FF"/>
                </a:solidFill>
              </a:rPr>
              <a:t>Colletta</a:t>
            </a:r>
            <a:r>
              <a:rPr lang="it-IT" sz="2400" dirty="0">
                <a:solidFill>
                  <a:srgbClr val="0000FF"/>
                </a:solidFill>
              </a:rPr>
              <a:t>: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1 Corinzi 16:1s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prstClr val="black"/>
                </a:solidFill>
              </a:rPr>
              <a:t>- </a:t>
            </a:r>
            <a:r>
              <a:rPr lang="it-IT" sz="2400" i="1" dirty="0">
                <a:solidFill>
                  <a:prstClr val="black"/>
                </a:solidFill>
              </a:rPr>
              <a:t>Quanto poi alla </a:t>
            </a:r>
            <a:r>
              <a:rPr lang="it-IT" sz="2400" b="1" i="1" u="sng" dirty="0">
                <a:solidFill>
                  <a:prstClr val="black"/>
                </a:solidFill>
              </a:rPr>
              <a:t>colletta</a:t>
            </a:r>
            <a:r>
              <a:rPr lang="it-IT" sz="2400" i="1" dirty="0">
                <a:solidFill>
                  <a:prstClr val="black"/>
                </a:solidFill>
              </a:rPr>
              <a:t> per i santi, come ho ordinato alle Chiese della </a:t>
            </a:r>
            <a:r>
              <a:rPr lang="it-IT" sz="2400" i="1" dirty="0" err="1">
                <a:solidFill>
                  <a:prstClr val="black"/>
                </a:solidFill>
              </a:rPr>
              <a:t>Galazia</a:t>
            </a:r>
            <a:r>
              <a:rPr lang="it-IT" sz="2400" i="1" dirty="0">
                <a:solidFill>
                  <a:prstClr val="black"/>
                </a:solidFill>
              </a:rPr>
              <a:t>, così fate anche voi. </a:t>
            </a:r>
            <a:r>
              <a:rPr lang="it-IT" sz="2400" b="1" i="1" u="sng" dirty="0">
                <a:solidFill>
                  <a:prstClr val="black"/>
                </a:solidFill>
              </a:rPr>
              <a:t>Ogni primo giorno della settimana</a:t>
            </a:r>
            <a:r>
              <a:rPr lang="it-IT" sz="2400" i="1" u="sng" dirty="0">
                <a:solidFill>
                  <a:prstClr val="black"/>
                </a:solidFill>
              </a:rPr>
              <a:t> </a:t>
            </a:r>
            <a:r>
              <a:rPr lang="it-IT" sz="2400" i="1" dirty="0">
                <a:solidFill>
                  <a:prstClr val="black"/>
                </a:solidFill>
              </a:rPr>
              <a:t>ciascuno di voi, a casa, metta da parte quello che potrà, secondo la prosperità concessa</a:t>
            </a:r>
            <a:r>
              <a:rPr lang="it-IT" sz="2200" i="1" dirty="0">
                <a:solidFill>
                  <a:prstClr val="black"/>
                </a:solidFill>
              </a:rPr>
              <a:t>».</a:t>
            </a:r>
            <a:endParaRPr lang="it-IT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4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9333" y="0"/>
            <a:ext cx="9601199" cy="6984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all" dirty="0">
                <a:solidFill>
                  <a:srgbClr val="0000FF"/>
                </a:solidFill>
                <a:ea typeface="Calibri"/>
                <a:cs typeface="Times New Roman"/>
              </a:rPr>
              <a:t>Come esempio per il culto; dare un’occhiata nel VT</a:t>
            </a:r>
            <a:endParaRPr lang="it-IT" sz="2400" b="1" cap="all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it-IT" sz="24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Deuteronomio 16:2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Celebrerai la Pasqua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al Signore tuo Dio, sacrificando vittime delle tue greggi e dei tuoi armenti, 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nel luogo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che il Signore 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avrà scelto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come dimora del suo nome.</a:t>
            </a:r>
          </a:p>
          <a:p>
            <a:pPr algn="just">
              <a:lnSpc>
                <a:spcPct val="107000"/>
              </a:lnSpc>
            </a:pPr>
            <a:endParaRPr lang="it-IT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Deuteronomio 16:6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Sacrificherai </a:t>
            </a:r>
            <a:r>
              <a:rPr lang="it-IT" sz="2400" b="1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l'agnello pasquale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soltanto nel luogo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che il Signore, il tuo Dio, avrà scelto come dimora del suo nome; lo sacrificherai la sera, al tramontar del sole, nell'ora in cui uscisti dall'Egitto.</a:t>
            </a:r>
            <a:endParaRPr lang="it-IT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sz="1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Deuteronomio 16:7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Farai cuocere la vittima e la 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mangerai nel luogo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che il Signore, il tuo Dio, avrà scelto; la mattina te ne potrai tornare e andartene alle tue tende.</a:t>
            </a:r>
            <a:endParaRPr lang="it-IT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Ebrei 9:6-7</a:t>
            </a:r>
            <a:r>
              <a:rPr lang="it-IT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Questa dunque è la disposizione dei locali. I 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sacerdoti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entrano bensì continuamente 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nel primo tabernacolo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per compiervi gli atti del culto; </a:t>
            </a:r>
            <a:r>
              <a:rPr lang="it-IT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ma 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nel secondo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non entra che il 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sommo sacerdote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una sola volta all'anno</a:t>
            </a: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non senza sangue, che egli offre per sé stesso e per i peccati del popolo</a:t>
            </a:r>
            <a:r>
              <a:rPr lang="it-IT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5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202</Words>
  <Application>Microsoft Office PowerPoint</Application>
  <PresentationFormat>A4 (21x29,7 cm)</PresentationFormat>
  <Paragraphs>36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1_Tema di Office</vt:lpstr>
      <vt:lpstr>2_Tema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2</cp:revision>
  <dcterms:created xsi:type="dcterms:W3CDTF">2020-09-16T08:07:42Z</dcterms:created>
  <dcterms:modified xsi:type="dcterms:W3CDTF">2022-12-09T17:21:04Z</dcterms:modified>
</cp:coreProperties>
</file>