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692" r:id="rId4"/>
    <p:sldId id="256" r:id="rId5"/>
    <p:sldId id="257" r:id="rId6"/>
    <p:sldId id="258" r:id="rId7"/>
    <p:sldId id="260" r:id="rId8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8EE"/>
    <a:srgbClr val="0000FF"/>
    <a:srgbClr val="B0E0F6"/>
    <a:srgbClr val="99CCFF"/>
    <a:srgbClr val="BD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5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849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165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33C33-6F71-4765-A517-A3BF3D25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280F-439B-4255-843F-26AEC0F2D4CB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34AA5-A186-4120-A809-489CB7BA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220CC-56F9-4234-951F-DF733B8F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5F02-04D8-416C-96D5-B906230599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6162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14657-762A-4DA8-B074-45B90E1F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ED22-3648-413E-A514-3048FD911F43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FF7F8-10F6-4A7D-82ED-92E4DE3E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8586F-A26F-47BD-A027-C9B81F52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36DD5-F579-42E7-9A3F-C9E5AE84925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6203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2F1FC-C70C-4FE1-96DB-AE619B1F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F126-A2BD-4DBB-838F-D3B08A09D93B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B6C9A-0F22-4C7E-B8C0-5BD89C4E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DEF6E-C428-4D70-8A04-1F5611A21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4993-1C4A-4D46-A872-6E145D218C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85431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16D3FD-AF75-41F0-B145-83FBE60D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8A46-FDEE-4BC6-A11B-CA81BD88B397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D79A0A-1540-4E25-A06D-7BE364EC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3E7518-A48A-43C3-9471-1C712C07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30A8F-511C-4C92-8412-72406FF783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6595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55C6DD-C72D-4767-88FB-AE42D565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CA6A-773A-460E-A5D9-0AF210B796F6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87FE5D-B09B-4B08-8102-A8479D90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F121F5-1D28-4D68-9BC9-EF9C54BE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4200-9DD5-4EDA-A34B-9FB135A92B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3008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47F2F7-A7D9-46CE-97FD-1873CB91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F98F-0325-4601-B6B5-1860F9721D76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679BBC5-2D44-4376-ADFC-8AAFE141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2BF8A78-A55E-48BC-ABD3-A292C3EF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43EAE-7D91-4BD6-BFCE-9403C69D2F0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497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930594-8C23-4929-83B9-D10EB646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B2E4E-9709-4D15-8DA5-78EC17F352F5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B44E01D-9AA3-419C-8AED-5FFF2E9D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DCEA9D-8DA7-45FB-A625-4FCDBE72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A7FA-EF25-4E26-A598-5C58D6AC92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52964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7F2EEFA-9949-4207-AEC2-15EA39C5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FAA63-04BB-43E1-A92B-6BFCB4C7313A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E79DF6-B5CA-4807-BCD5-621F59CB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1807F3-EAF4-4C61-B0B5-F8BE47A9D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BD8D7-14D5-4E6F-8C2F-EE7FD087BCD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354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632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7AC456-181A-4448-B91F-0AD370E2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4B4A6-AB1E-4931-BC4D-75BC4568FFD0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A6BCEC-1DFD-4839-AA12-D6FE9028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65F368-4C76-4121-B2F4-AFC41BF4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852C-CF66-4E13-93AD-FB32DD23AA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262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691D3-9E08-4F86-B866-75B361C8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8683-8D10-4541-A0CD-EB5DB10014EB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0215F-6028-43A0-86B5-18F99A30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11914-1334-4B76-8885-39C2162D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99669-0E11-4237-9DCB-F446A708A4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6937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7F8DB-6955-4A2F-8349-D6B87B61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8AE6-BCEE-4FF3-8720-C34C54C5D817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959B3-159D-42B7-8C17-8E6B5217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7E07-B666-442D-AEF4-FEC1DF7A1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DF4C-F6C5-491D-AD8F-9C055D2E78E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561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71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78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82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31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53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9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29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C8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CB38-04E4-4F22-9F13-50F7DB1927DA}" type="datetimeFigureOut">
              <a:rPr lang="it-IT" smtClean="0"/>
              <a:t>04/10/2024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7BA70-2D4C-4DFC-A907-426596FD1D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97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C8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8400B19-1362-44EE-B503-1655672D7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1A7B72F-6D99-4EAA-B768-5BA689D18B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76E4E-EB20-42E7-8651-0C6FC2393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881DA9-6C02-4A93-AB86-AFDAD9C254F1}" type="datetimeFigureOut">
              <a:rPr lang="it-IT"/>
              <a:pPr>
                <a:defRPr/>
              </a:pPr>
              <a:t>04/10/2024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45D10-0364-4731-B76C-0ED00AF6D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C155A-D521-4F9B-BE77-CFE940B8C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58ADBC-C6EE-4129-AC94-D5C2310FDDF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1758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03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CC897BE2-8D7A-4E7D-8192-E8A7D4033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776" y="709614"/>
            <a:ext cx="3717925" cy="458787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27116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2386" kern="0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41987" name="CasellaDiTesto 1">
            <a:extLst>
              <a:ext uri="{FF2B5EF4-FFF2-40B4-BE49-F238E27FC236}">
                <a16:creationId xmlns:a16="http://schemas.microsoft.com/office/drawing/2014/main" id="{885C116F-F873-485B-B1E1-FC708EC6B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901" y="1303339"/>
            <a:ext cx="4373563" cy="458787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315913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6919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1" lang="it-IT" altLang="it-IT" sz="2386" b="1" dirty="0">
                <a:solidFill>
                  <a:srgbClr val="FF0000"/>
                </a:solidFill>
                <a:cs typeface="Arial" panose="020B0604020202020204" pitchFamily="34" charset="0"/>
              </a:rPr>
              <a:t>DOMENICA 6 OTTOBRE 2024</a:t>
            </a:r>
          </a:p>
        </p:txBody>
      </p:sp>
      <p:sp>
        <p:nvSpPr>
          <p:cNvPr id="41988" name="Text Box 29">
            <a:extLst>
              <a:ext uri="{FF2B5EF4-FFF2-40B4-BE49-F238E27FC236}">
                <a16:creationId xmlns:a16="http://schemas.microsoft.com/office/drawing/2014/main" id="{F20038B3-3BA6-47A8-8F78-BD6DAE1E8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414" y="2030414"/>
            <a:ext cx="5616575" cy="4643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315913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15913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15913" eaLnBrk="0" fontAlgn="base" hangingPunct="0">
              <a:lnSpc>
                <a:spcPct val="90000"/>
              </a:lnSpc>
              <a:spcBef>
                <a:spcPts val="1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74</a:t>
            </a:r>
          </a:p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Lettura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 1 Samuele 23 - Roberto</a:t>
            </a:r>
          </a:p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280</a:t>
            </a:r>
          </a:p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Francesco T</a:t>
            </a:r>
          </a:p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11</a:t>
            </a:r>
          </a:p>
          <a:p>
            <a:pPr algn="just"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Sermone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Francesco F</a:t>
            </a:r>
          </a:p>
          <a:p>
            <a:pPr algn="just"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72</a:t>
            </a:r>
          </a:p>
          <a:p>
            <a:pPr algn="just"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Cena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Franco - Roberto</a:t>
            </a:r>
          </a:p>
          <a:p>
            <a:pPr algn="just"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Inno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179</a:t>
            </a:r>
          </a:p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r>
              <a:rPr kumimoji="1" lang="it-IT" altLang="it-IT" sz="2386" b="1" dirty="0">
                <a:solidFill>
                  <a:srgbClr val="0000FF"/>
                </a:solidFill>
                <a:cs typeface="Arial" panose="020B0604020202020204" pitchFamily="34" charset="0"/>
              </a:rPr>
              <a:t>Preghiera</a:t>
            </a:r>
            <a:r>
              <a:rPr kumimoji="1" lang="it-IT" altLang="it-IT" sz="2386" b="1" dirty="0">
                <a:solidFill>
                  <a:srgbClr val="000000"/>
                </a:solidFill>
                <a:cs typeface="Arial" panose="020B0604020202020204" pitchFamily="34" charset="0"/>
              </a:rPr>
              <a:t>:  Luca</a:t>
            </a:r>
          </a:p>
          <a:p>
            <a:pPr defTabSz="269193" fontAlgn="base">
              <a:lnSpc>
                <a:spcPct val="100000"/>
              </a:lnSpc>
              <a:spcBef>
                <a:spcPts val="182"/>
              </a:spcBef>
              <a:spcAft>
                <a:spcPts val="182"/>
              </a:spcAft>
              <a:buNone/>
              <a:defRPr/>
            </a:pPr>
            <a:endParaRPr kumimoji="1" lang="it-IT" altLang="it-IT" sz="2386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0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688672" y="1189361"/>
            <a:ext cx="6224076" cy="359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7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CIECHI VEDENTI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72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it-IT" sz="7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VEDENTI CIECHI</a:t>
            </a:r>
            <a:endParaRPr lang="it-IT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2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70660" y="255718"/>
            <a:ext cx="7101444" cy="205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BARTIMEO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Marco 10:46-52</a:t>
            </a:r>
            <a:endParaRPr lang="it-IT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2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ieco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vede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potenza di Cristo può guarirlo; il non vedente vede al di là di ciò che molti vedenti non sanno vedere, né si rendono capaci di farlo!</a:t>
            </a:r>
          </a:p>
        </p:txBody>
      </p:sp>
      <p:sp>
        <p:nvSpPr>
          <p:cNvPr id="3" name="Rettangolo 2"/>
          <p:cNvSpPr/>
          <p:nvPr/>
        </p:nvSpPr>
        <p:spPr>
          <a:xfrm>
            <a:off x="1270660" y="2803415"/>
            <a:ext cx="7101444" cy="2841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FARISEI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Giovanni 9:39-41</a:t>
            </a:r>
            <a:endParaRPr lang="it-IT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it-IT" sz="24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edenti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non vedono il loro problema! Non riescono a vedere il peccato, a sentirsi responsabili e nel bisogno di guarire; non vedono </a:t>
            </a:r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potenza 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Cristo davanti ai loro occhi. Potenza che essi hanno l’opportunità di toccare, ascoltare, contemplare, verificare!</a:t>
            </a:r>
          </a:p>
        </p:txBody>
      </p:sp>
    </p:spTree>
    <p:extLst>
      <p:ext uri="{BB962C8B-B14F-4D97-AF65-F5344CB8AC3E}">
        <p14:creationId xmlns:p14="http://schemas.microsoft.com/office/powerpoint/2010/main" val="33574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2248" y="499537"/>
            <a:ext cx="9500177" cy="5150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BARTIMEO </a:t>
            </a:r>
            <a:r>
              <a:rPr lang="it-IT" sz="2400" b="1" u="sng" dirty="0"/>
              <a:t>VEDEVA</a:t>
            </a:r>
            <a:r>
              <a:rPr lang="it-IT" sz="2400" b="1" dirty="0"/>
              <a:t> QUELLO CHE I FARISEI </a:t>
            </a:r>
            <a:r>
              <a:rPr lang="it-IT" sz="2400" b="1" u="sng" dirty="0"/>
              <a:t>NON VEDEVANO</a:t>
            </a:r>
          </a:p>
          <a:p>
            <a:pPr algn="ctr"/>
            <a:r>
              <a:rPr lang="it-IT" sz="2000" b="1" dirty="0">
                <a:solidFill>
                  <a:srgbClr val="FF0000"/>
                </a:solidFill>
              </a:rPr>
              <a:t>(Marco 10:46-52)</a:t>
            </a:r>
          </a:p>
          <a:p>
            <a:endParaRPr lang="it-IT" sz="2400" b="1" dirty="0"/>
          </a:p>
          <a:p>
            <a:r>
              <a:rPr lang="it-IT" sz="2200" b="1" cap="all" dirty="0">
                <a:solidFill>
                  <a:srgbClr val="0000FF"/>
                </a:solidFill>
              </a:rPr>
              <a:t>PROMESSE REALIZZATE  -  (</a:t>
            </a:r>
            <a:r>
              <a:rPr lang="it-IT" sz="2200" b="1" dirty="0">
                <a:solidFill>
                  <a:srgbClr val="FF0000"/>
                </a:solidFill>
              </a:rPr>
              <a:t>Marco 10:47 </a:t>
            </a:r>
            <a:r>
              <a:rPr lang="it-IT" sz="2200" b="1" dirty="0">
                <a:solidFill>
                  <a:srgbClr val="0000FF"/>
                </a:solidFill>
              </a:rPr>
              <a:t>- Gesù il Nazareno)</a:t>
            </a:r>
          </a:p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 12:1-3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Terra, nazione, benedizioni universali nella progenie, Cristo</a:t>
            </a:r>
          </a:p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 22:16-18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Abramo, accettando il sacrificio di Isacco, ha riavuto molte benedizioni</a:t>
            </a:r>
          </a:p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Salmo 132:11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discendente salirà sul trono di Davide</a:t>
            </a:r>
          </a:p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 9:6-7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Dio potente, Padre, Consigliere, Principe della pace</a:t>
            </a:r>
          </a:p>
          <a:p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Geremia 23:5</a:t>
            </a:r>
            <a:r>
              <a:rPr lang="it-I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</a:t>
            </a:r>
            <a:r>
              <a:rPr lang="it-I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 Germoglio Giusto, per il diritto e la giustizia</a:t>
            </a:r>
          </a:p>
          <a:p>
            <a:pPr lvl="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it-IT" sz="2400" b="1" cap="all" dirty="0">
              <a:solidFill>
                <a:srgbClr val="0000FF"/>
              </a:solidFill>
            </a:endParaRPr>
          </a:p>
          <a:p>
            <a:r>
              <a:rPr lang="it-IT" sz="2200" b="1" cap="all" dirty="0" err="1">
                <a:solidFill>
                  <a:srgbClr val="0000FF"/>
                </a:solidFill>
              </a:rPr>
              <a:t>POSSIBILITà</a:t>
            </a:r>
            <a:r>
              <a:rPr lang="it-IT" sz="2200" b="1" cap="all" dirty="0">
                <a:solidFill>
                  <a:srgbClr val="0000FF"/>
                </a:solidFill>
              </a:rPr>
              <a:t> DI GUARIRE   - (</a:t>
            </a:r>
            <a:r>
              <a:rPr lang="it-IT" sz="2200" b="1" dirty="0">
                <a:solidFill>
                  <a:srgbClr val="FF0000"/>
                </a:solidFill>
              </a:rPr>
              <a:t>Marco 10:48 </a:t>
            </a:r>
            <a:r>
              <a:rPr lang="it-IT" sz="2200" b="1" dirty="0">
                <a:solidFill>
                  <a:srgbClr val="0000FF"/>
                </a:solidFill>
              </a:rPr>
              <a:t>- Gesù Figlio di Davide)</a:t>
            </a:r>
          </a:p>
          <a:p>
            <a:r>
              <a:rPr lang="it-IT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Luca 10:42 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Come </a:t>
            </a:r>
            <a:r>
              <a:rPr lang="it-IT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Bartimeo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, anche Maria ha scelto la </a:t>
            </a:r>
            <a:r>
              <a:rPr lang="it-IT" sz="20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parte buona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che non le sarà  tolta </a:t>
            </a:r>
            <a:endParaRPr lang="it-IT" sz="2000" b="1" dirty="0"/>
          </a:p>
          <a:p>
            <a:endParaRPr lang="it-IT" sz="2400" b="1" cap="all" dirty="0">
              <a:solidFill>
                <a:srgbClr val="0000FF"/>
              </a:solidFill>
            </a:endParaRPr>
          </a:p>
          <a:p>
            <a:pPr lvl="0"/>
            <a:r>
              <a:rPr lang="it-IT" sz="2200" b="1" cap="all" dirty="0">
                <a:solidFill>
                  <a:srgbClr val="0000FF"/>
                </a:solidFill>
              </a:rPr>
              <a:t>CAMMINARE CON CRISTO </a:t>
            </a:r>
            <a:r>
              <a:rPr lang="it-IT" sz="2200" cap="all" dirty="0">
                <a:solidFill>
                  <a:srgbClr val="0000FF"/>
                </a:solidFill>
              </a:rPr>
              <a:t>-</a:t>
            </a:r>
            <a:r>
              <a:rPr lang="it-IT" sz="2200" b="1" cap="all" dirty="0">
                <a:solidFill>
                  <a:srgbClr val="0000FF"/>
                </a:solidFill>
              </a:rPr>
              <a:t> (</a:t>
            </a:r>
            <a:r>
              <a:rPr lang="it-IT" sz="2200" b="1" dirty="0">
                <a:solidFill>
                  <a:srgbClr val="FF0000"/>
                </a:solidFill>
              </a:rPr>
              <a:t>Marco 10:52 </a:t>
            </a:r>
            <a:r>
              <a:rPr lang="it-IT" sz="2200" b="1" dirty="0">
                <a:solidFill>
                  <a:srgbClr val="0000FF"/>
                </a:solidFill>
              </a:rPr>
              <a:t>- recuperata la vista seguiva Gesù).</a:t>
            </a:r>
          </a:p>
          <a:p>
            <a:r>
              <a:rPr lang="it-IT" sz="2000" b="1" dirty="0">
                <a:solidFill>
                  <a:srgbClr val="FF0000"/>
                </a:solidFill>
              </a:rPr>
              <a:t>1 Giovanni 2:6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- </a:t>
            </a:r>
            <a:r>
              <a:rPr lang="it-IT" sz="2000" b="1" dirty="0"/>
              <a:t>Chi dice di rimanere in Lui deve </a:t>
            </a:r>
            <a:r>
              <a:rPr lang="it-IT" sz="2000" b="1" u="sng" dirty="0"/>
              <a:t>camminare come Egli camminò</a:t>
            </a:r>
            <a:endParaRPr lang="it-IT" sz="2400" b="1" cap="al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8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0775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288</Words>
  <Application>Microsoft Office PowerPoint</Application>
  <PresentationFormat>A4 (21x29,7 cm)</PresentationFormat>
  <Paragraphs>36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22</cp:revision>
  <dcterms:created xsi:type="dcterms:W3CDTF">2020-02-28T16:30:36Z</dcterms:created>
  <dcterms:modified xsi:type="dcterms:W3CDTF">2024-10-04T10:33:57Z</dcterms:modified>
</cp:coreProperties>
</file>