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63" r:id="rId2"/>
  </p:sldMasterIdLst>
  <p:notesMasterIdLst>
    <p:notesMasterId r:id="rId8"/>
  </p:notesMasterIdLst>
  <p:sldIdLst>
    <p:sldId id="663" r:id="rId3"/>
    <p:sldId id="256" r:id="rId4"/>
    <p:sldId id="257" r:id="rId5"/>
    <p:sldId id="258" r:id="rId6"/>
    <p:sldId id="265" r:id="rId7"/>
  </p:sldIdLst>
  <p:sldSz cx="9906000" cy="6858000" type="A4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6D9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89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85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588B42-4FA7-445F-95BB-2692A10F7237}" type="datetimeFigureOut">
              <a:rPr lang="it-IT" smtClean="0"/>
              <a:pPr/>
              <a:t>15/03/2024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53F05-2F62-4C5E-864C-832095C4429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509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8271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6158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33018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53F05-2F62-4C5E-864C-832095C4429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37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EBCB7-EFAD-4DC4-A0C9-7D81BF09B6A9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6578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11F82-2E67-425F-8C0B-E7534EDC4A63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4797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D9C-07A0-469B-8010-14BE5EDE1185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8178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4"/>
            <a:ext cx="8420100" cy="2387600"/>
          </a:xfrm>
        </p:spPr>
        <p:txBody>
          <a:bodyPr anchor="b"/>
          <a:lstStyle>
            <a:lvl1pPr algn="ctr">
              <a:defRPr sz="20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835"/>
            </a:lvl1pPr>
            <a:lvl2pPr marL="159113" indent="0" algn="ctr">
              <a:buNone/>
              <a:defRPr sz="696"/>
            </a:lvl2pPr>
            <a:lvl3pPr marL="318226" indent="0" algn="ctr">
              <a:buNone/>
              <a:defRPr sz="627"/>
            </a:lvl3pPr>
            <a:lvl4pPr marL="477340" indent="0" algn="ctr">
              <a:buNone/>
              <a:defRPr sz="558"/>
            </a:lvl4pPr>
            <a:lvl5pPr marL="636453" indent="0" algn="ctr">
              <a:buNone/>
              <a:defRPr sz="558"/>
            </a:lvl5pPr>
            <a:lvl6pPr marL="795565" indent="0" algn="ctr">
              <a:buNone/>
              <a:defRPr sz="558"/>
            </a:lvl6pPr>
            <a:lvl7pPr marL="954677" indent="0" algn="ctr">
              <a:buNone/>
              <a:defRPr sz="558"/>
            </a:lvl7pPr>
            <a:lvl8pPr marL="1113791" indent="0" algn="ctr">
              <a:buNone/>
              <a:defRPr sz="558"/>
            </a:lvl8pPr>
            <a:lvl9pPr marL="1272903" indent="0" algn="ctr">
              <a:buNone/>
              <a:defRPr sz="558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71CEB-CD25-4C8C-B8B1-DC83B065C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A86507-BC7B-412E-991E-47DAEDEF0A77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288F4-EBFB-4A70-9FB4-C98DFE686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17696-FA5C-4919-9746-B3C70AED5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BF562-1073-480F-AE70-58B52291A2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059396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C187D-CF0B-475B-A7F1-03D25A8C6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F840E82-3872-4F0B-BD58-D512B9290B07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A19C7-596B-4036-BCEC-7965ED2D4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3499D-72B1-46BD-95AB-7D7D0D9AD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AB1E6-3149-4278-A0D7-02D1A67233C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362791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3" y="1709751"/>
            <a:ext cx="8543925" cy="2852737"/>
          </a:xfrm>
        </p:spPr>
        <p:txBody>
          <a:bodyPr anchor="b"/>
          <a:lstStyle>
            <a:lvl1pPr>
              <a:defRPr sz="20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3" y="4589476"/>
            <a:ext cx="8543925" cy="1500187"/>
          </a:xfrm>
        </p:spPr>
        <p:txBody>
          <a:bodyPr/>
          <a:lstStyle>
            <a:lvl1pPr marL="0" indent="0">
              <a:buNone/>
              <a:defRPr sz="835">
                <a:solidFill>
                  <a:schemeClr val="tx1"/>
                </a:solidFill>
              </a:defRPr>
            </a:lvl1pPr>
            <a:lvl2pPr marL="159113" indent="0">
              <a:buNone/>
              <a:defRPr sz="696">
                <a:solidFill>
                  <a:schemeClr val="tx1">
                    <a:tint val="75000"/>
                  </a:schemeClr>
                </a:solidFill>
              </a:defRPr>
            </a:lvl2pPr>
            <a:lvl3pPr marL="318226" indent="0">
              <a:buNone/>
              <a:defRPr sz="627">
                <a:solidFill>
                  <a:schemeClr val="tx1">
                    <a:tint val="75000"/>
                  </a:schemeClr>
                </a:solidFill>
              </a:defRPr>
            </a:lvl3pPr>
            <a:lvl4pPr marL="477340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4pPr>
            <a:lvl5pPr marL="636453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5pPr>
            <a:lvl6pPr marL="795565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6pPr>
            <a:lvl7pPr marL="954677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7pPr>
            <a:lvl8pPr marL="1113791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8pPr>
            <a:lvl9pPr marL="1272903" indent="0">
              <a:buNone/>
              <a:defRPr sz="5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3B3A7-DB62-447E-B5B0-3767E58D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FCF48E9-1DEB-4F61-B834-C1AFF557A83B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E1D6EE-9295-47CD-A22A-483B84B01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E1DFBB-0C94-4977-98BA-D0E87B808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FD391-0FF7-4976-96B8-7AF03B2B455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9866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081F24-6B9D-4E89-A2A1-3B47EAA0C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628FD4A-FE24-45B3-920C-B013FDEAE72F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AC7DBC-D066-4855-B25B-5FC4FCF5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421E2-33C4-4124-8AC6-A4575E5B1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E2A0C-0A90-4FAA-9166-F848A62F30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13379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31" y="365134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0" y="1681164"/>
            <a:ext cx="4190702" cy="823912"/>
          </a:xfrm>
        </p:spPr>
        <p:txBody>
          <a:bodyPr anchor="b"/>
          <a:lstStyle>
            <a:lvl1pPr marL="0" indent="0">
              <a:buNone/>
              <a:defRPr sz="835" b="1"/>
            </a:lvl1pPr>
            <a:lvl2pPr marL="159113" indent="0">
              <a:buNone/>
              <a:defRPr sz="696" b="1"/>
            </a:lvl2pPr>
            <a:lvl3pPr marL="318226" indent="0">
              <a:buNone/>
              <a:defRPr sz="627" b="1"/>
            </a:lvl3pPr>
            <a:lvl4pPr marL="477340" indent="0">
              <a:buNone/>
              <a:defRPr sz="558" b="1"/>
            </a:lvl4pPr>
            <a:lvl5pPr marL="636453" indent="0">
              <a:buNone/>
              <a:defRPr sz="558" b="1"/>
            </a:lvl5pPr>
            <a:lvl6pPr marL="795565" indent="0">
              <a:buNone/>
              <a:defRPr sz="558" b="1"/>
            </a:lvl6pPr>
            <a:lvl7pPr marL="954677" indent="0">
              <a:buNone/>
              <a:defRPr sz="558" b="1"/>
            </a:lvl7pPr>
            <a:lvl8pPr marL="1113791" indent="0">
              <a:buNone/>
              <a:defRPr sz="558" b="1"/>
            </a:lvl8pPr>
            <a:lvl9pPr marL="1272903" indent="0">
              <a:buNone/>
              <a:defRPr sz="558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0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835" b="1"/>
            </a:lvl1pPr>
            <a:lvl2pPr marL="159113" indent="0">
              <a:buNone/>
              <a:defRPr sz="696" b="1"/>
            </a:lvl2pPr>
            <a:lvl3pPr marL="318226" indent="0">
              <a:buNone/>
              <a:defRPr sz="627" b="1"/>
            </a:lvl3pPr>
            <a:lvl4pPr marL="477340" indent="0">
              <a:buNone/>
              <a:defRPr sz="558" b="1"/>
            </a:lvl4pPr>
            <a:lvl5pPr marL="636453" indent="0">
              <a:buNone/>
              <a:defRPr sz="558" b="1"/>
            </a:lvl5pPr>
            <a:lvl6pPr marL="795565" indent="0">
              <a:buNone/>
              <a:defRPr sz="558" b="1"/>
            </a:lvl6pPr>
            <a:lvl7pPr marL="954677" indent="0">
              <a:buNone/>
              <a:defRPr sz="558" b="1"/>
            </a:lvl7pPr>
            <a:lvl8pPr marL="1113791" indent="0">
              <a:buNone/>
              <a:defRPr sz="558" b="1"/>
            </a:lvl8pPr>
            <a:lvl9pPr marL="1272903" indent="0">
              <a:buNone/>
              <a:defRPr sz="558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17E72B-22AB-45CC-AA16-F926EB124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3CFE88C-A6FF-441A-B099-861EB31B9DAB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7B6E3A-CDF6-4C7F-82AE-D8F5BE1AD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C4E1F3-C464-4D0E-8363-312D2276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3722E-E05F-492F-BEBC-E046FB85CC41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23663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A49B4D5-4087-42BE-8C13-D33AF1647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9DF8829-0DAA-435A-9733-6CBB08B79272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C94E42-9267-4EB8-BDBE-B9E63599C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8B9D66-FBAC-4F22-8A01-7F0A8699E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0DBB9-108D-435B-A2BC-908241BA506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36676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5B67A-27F9-4A8C-98F1-FB32480D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4924D39-4173-481B-9341-EDD229ACE97E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4CCA18-F8D4-4444-B54E-44DB49B43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E5119-5689-4FA3-9B2F-F20A6D0E4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FA67D-EA84-4328-B424-6C68A1F4046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779140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11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38"/>
            <a:ext cx="5014913" cy="4873625"/>
          </a:xfrm>
        </p:spPr>
        <p:txBody>
          <a:bodyPr/>
          <a:lstStyle>
            <a:lvl1pPr>
              <a:defRPr sz="1113"/>
            </a:lvl1pPr>
            <a:lvl2pPr>
              <a:defRPr sz="976"/>
            </a:lvl2pPr>
            <a:lvl3pPr>
              <a:defRPr sz="835"/>
            </a:lvl3pPr>
            <a:lvl4pPr>
              <a:defRPr sz="696"/>
            </a:lvl4pPr>
            <a:lvl5pPr>
              <a:defRPr sz="696"/>
            </a:lvl5pPr>
            <a:lvl6pPr>
              <a:defRPr sz="696"/>
            </a:lvl6pPr>
            <a:lvl7pPr>
              <a:defRPr sz="696"/>
            </a:lvl7pPr>
            <a:lvl8pPr>
              <a:defRPr sz="696"/>
            </a:lvl8pPr>
            <a:lvl9pPr>
              <a:defRPr sz="696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558"/>
            </a:lvl1pPr>
            <a:lvl2pPr marL="159113" indent="0">
              <a:buNone/>
              <a:defRPr sz="486"/>
            </a:lvl2pPr>
            <a:lvl3pPr marL="318226" indent="0">
              <a:buNone/>
              <a:defRPr sz="417"/>
            </a:lvl3pPr>
            <a:lvl4pPr marL="477340" indent="0">
              <a:buNone/>
              <a:defRPr sz="348"/>
            </a:lvl4pPr>
            <a:lvl5pPr marL="636453" indent="0">
              <a:buNone/>
              <a:defRPr sz="348"/>
            </a:lvl5pPr>
            <a:lvl6pPr marL="795565" indent="0">
              <a:buNone/>
              <a:defRPr sz="348"/>
            </a:lvl6pPr>
            <a:lvl7pPr marL="954677" indent="0">
              <a:buNone/>
              <a:defRPr sz="348"/>
            </a:lvl7pPr>
            <a:lvl8pPr marL="1113791" indent="0">
              <a:buNone/>
              <a:defRPr sz="348"/>
            </a:lvl8pPr>
            <a:lvl9pPr marL="1272903" indent="0">
              <a:buNone/>
              <a:defRPr sz="34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95B9BF-EAE9-4BE5-AF78-E28ACAE56F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3B3D40C-5D6E-4E1B-9E64-655DD43BD610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22291E-08AC-427D-83CE-6794B4BA7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0D368-A9B0-4F1C-8068-F3C5EAADD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07657-E42E-4151-A226-B94E78A366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57371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3DD44-CF15-422F-ABD1-2F2728FFE8B2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098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57200"/>
            <a:ext cx="3194944" cy="1600200"/>
          </a:xfrm>
        </p:spPr>
        <p:txBody>
          <a:bodyPr anchor="b"/>
          <a:lstStyle>
            <a:lvl1pPr>
              <a:defRPr sz="1113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38"/>
            <a:ext cx="5014913" cy="4873625"/>
          </a:xfrm>
        </p:spPr>
        <p:txBody>
          <a:bodyPr rtlCol="0">
            <a:normAutofit/>
          </a:bodyPr>
          <a:lstStyle>
            <a:lvl1pPr marL="0" indent="0">
              <a:buNone/>
              <a:defRPr sz="1113"/>
            </a:lvl1pPr>
            <a:lvl2pPr marL="159113" indent="0">
              <a:buNone/>
              <a:defRPr sz="976"/>
            </a:lvl2pPr>
            <a:lvl3pPr marL="318226" indent="0">
              <a:buNone/>
              <a:defRPr sz="835"/>
            </a:lvl3pPr>
            <a:lvl4pPr marL="477340" indent="0">
              <a:buNone/>
              <a:defRPr sz="696"/>
            </a:lvl4pPr>
            <a:lvl5pPr marL="636453" indent="0">
              <a:buNone/>
              <a:defRPr sz="696"/>
            </a:lvl5pPr>
            <a:lvl6pPr marL="795565" indent="0">
              <a:buNone/>
              <a:defRPr sz="696"/>
            </a:lvl6pPr>
            <a:lvl7pPr marL="954677" indent="0">
              <a:buNone/>
              <a:defRPr sz="696"/>
            </a:lvl7pPr>
            <a:lvl8pPr marL="1113791" indent="0">
              <a:buNone/>
              <a:defRPr sz="696"/>
            </a:lvl8pPr>
            <a:lvl9pPr marL="1272903" indent="0">
              <a:buNone/>
              <a:defRPr sz="696"/>
            </a:lvl9pPr>
          </a:lstStyle>
          <a:p>
            <a:pPr lvl="0"/>
            <a:r>
              <a:rPr lang="it-IT" noProof="0"/>
              <a:t>Fare clic sull'icona per inserire un'immagine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057400"/>
            <a:ext cx="3194944" cy="3811588"/>
          </a:xfrm>
        </p:spPr>
        <p:txBody>
          <a:bodyPr/>
          <a:lstStyle>
            <a:lvl1pPr marL="0" indent="0">
              <a:buNone/>
              <a:defRPr sz="558"/>
            </a:lvl1pPr>
            <a:lvl2pPr marL="159113" indent="0">
              <a:buNone/>
              <a:defRPr sz="486"/>
            </a:lvl2pPr>
            <a:lvl3pPr marL="318226" indent="0">
              <a:buNone/>
              <a:defRPr sz="417"/>
            </a:lvl3pPr>
            <a:lvl4pPr marL="477340" indent="0">
              <a:buNone/>
              <a:defRPr sz="348"/>
            </a:lvl4pPr>
            <a:lvl5pPr marL="636453" indent="0">
              <a:buNone/>
              <a:defRPr sz="348"/>
            </a:lvl5pPr>
            <a:lvl6pPr marL="795565" indent="0">
              <a:buNone/>
              <a:defRPr sz="348"/>
            </a:lvl6pPr>
            <a:lvl7pPr marL="954677" indent="0">
              <a:buNone/>
              <a:defRPr sz="348"/>
            </a:lvl7pPr>
            <a:lvl8pPr marL="1113791" indent="0">
              <a:buNone/>
              <a:defRPr sz="348"/>
            </a:lvl8pPr>
            <a:lvl9pPr marL="1272903" indent="0">
              <a:buNone/>
              <a:defRPr sz="348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D9F5EE-1BF8-4A46-8099-50BE577E8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4553093-4345-48AD-A494-29EA0FE1755E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E4FEC1-2FD1-4B4D-B2A4-AA07EE29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796B30-2D0D-4DC7-9C58-5FAB407E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F63E8-E80E-4BF5-B75D-5342271EDBF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717839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8E448-B8F9-4891-82D9-7FB23A633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870836E-2D57-43B3-AA41-8B0DF4C4209D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F08929-6126-4AC1-B9AA-00983BC99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DCBAF-D5A6-4347-9314-41CB8AB7B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A874C-1CA2-4781-8979-7527C94B3D49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0505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8" y="365126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44" y="365126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C90659-AF1C-4A5D-BD05-548692A301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7AABE2F-32E3-44C7-9DFD-869C1B0014E5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E20BA-5647-4073-BC0B-8E70F9DD8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E4ADC-99D3-4CE4-9A29-4AAFD35A4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8818F-CDCE-4952-BB26-E88DB3CBF9F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89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3972F-71CC-4F5E-941D-7D2555F35402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71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81F7E-F744-48ED-8165-91BB52BCB145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5568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31E44-6A98-4CE8-A865-D652B075418A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678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0D28-EC69-4F49-AC34-5A25C94D3BB9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540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BC16E-9DF8-4599-BF03-A7ED208DDC54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8155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209C6-ADB4-4FD7-BF32-E15F420051B3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71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7B27-1EA0-43F4-A0FA-D0D21A262AC2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425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6D9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D8275-AAE5-42F4-A700-507459B010CF}" type="datetime1">
              <a:rPr lang="it-IT" smtClean="0"/>
              <a:pPr/>
              <a:t>15/03/2024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8B267-6910-4E65-8062-D3307A35E2B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47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DF514A52-88E3-4306-B027-BF0C27C6EB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1038" y="365125"/>
            <a:ext cx="8543925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  <a:endParaRPr lang="en-US" altLang="it-IT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BA7C5B4A-857F-4814-A7F2-FF4AFC2F68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1038" y="1825625"/>
            <a:ext cx="8543925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  <a:endParaRPr lang="en-US" alt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17758-F1AC-4162-968F-5AE618CE8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344735" eaLnBrk="1" fontAlgn="auto" hangingPunct="1">
              <a:spcBef>
                <a:spcPts val="0"/>
              </a:spcBef>
              <a:spcAft>
                <a:spcPts val="0"/>
              </a:spcAft>
              <a:defRPr kumimoji="0" sz="417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9A5253-B96F-44D8-BE72-7B8F8896C023}" type="datetimeFigureOut">
              <a:rPr lang="it-IT"/>
              <a:pPr>
                <a:defRPr/>
              </a:pPr>
              <a:t>15/03/2024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2EBFB-CDBD-4BE2-B1FD-3C92A4A85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344735" eaLnBrk="1" fontAlgn="auto" hangingPunct="1">
              <a:spcBef>
                <a:spcPts val="0"/>
              </a:spcBef>
              <a:spcAft>
                <a:spcPts val="0"/>
              </a:spcAft>
              <a:defRPr kumimoji="0" sz="417" b="0">
                <a:solidFill>
                  <a:prstClr val="black">
                    <a:tint val="75000"/>
                  </a:prstClr>
                </a:solidFill>
                <a:latin typeface="Calibri" panose="020F0502020204030204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573709-0BAB-4303-90BD-025E29C819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defTabSz="344374" eaLnBrk="1" hangingPunct="1">
              <a:defRPr kumimoji="0" sz="369" b="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1B1D3EC-3A06-4AEC-8D4E-5702C5067DF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9908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txStyles>
    <p:titleStyle>
      <a:lvl1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Calibri Light" panose="020F0302020204030204" pitchFamily="34" charset="0"/>
        </a:defRPr>
      </a:lvl2pPr>
      <a:lvl3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Calibri Light" panose="020F0302020204030204" pitchFamily="34" charset="0"/>
        </a:defRPr>
      </a:lvl3pPr>
      <a:lvl4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Calibri Light" panose="020F0302020204030204" pitchFamily="34" charset="0"/>
        </a:defRPr>
      </a:lvl4pPr>
      <a:lvl5pPr algn="l" defTabSz="315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300">
          <a:solidFill>
            <a:schemeClr val="tx1"/>
          </a:solidFill>
          <a:latin typeface="Calibri Light" panose="020F0302020204030204" pitchFamily="34" charset="0"/>
        </a:defRPr>
      </a:lvl5pPr>
      <a:lvl6pPr marL="172369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6pPr>
      <a:lvl7pPr marL="344735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7pPr>
      <a:lvl8pPr marL="517104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8pPr>
      <a:lvl9pPr marL="689473" algn="l" defTabSz="317803" rtl="0" fontAlgn="base">
        <a:lnSpc>
          <a:spcPct val="90000"/>
        </a:lnSpc>
        <a:spcBef>
          <a:spcPct val="0"/>
        </a:spcBef>
        <a:spcAft>
          <a:spcPct val="0"/>
        </a:spcAft>
        <a:defRPr sz="1508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6200" indent="-76200" algn="l" defTabSz="315913" rtl="0" eaLnBrk="0" fontAlgn="base" hangingPunct="0">
        <a:lnSpc>
          <a:spcPct val="90000"/>
        </a:lnSpc>
        <a:spcBef>
          <a:spcPts val="350"/>
        </a:spcBef>
        <a:spcAft>
          <a:spcPct val="0"/>
        </a:spcAft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36538" indent="-76200" algn="l" defTabSz="315913" rtl="0" eaLnBrk="0" fontAlgn="base" hangingPunct="0">
        <a:lnSpc>
          <a:spcPct val="90000"/>
        </a:lnSpc>
        <a:spcBef>
          <a:spcPts val="175"/>
        </a:spcBef>
        <a:spcAft>
          <a:spcPct val="0"/>
        </a:spcAft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95288" indent="-76200" algn="l" defTabSz="315913" rtl="0" eaLnBrk="0" fontAlgn="base" hangingPunct="0">
        <a:lnSpc>
          <a:spcPct val="90000"/>
        </a:lnSpc>
        <a:spcBef>
          <a:spcPts val="1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554038" indent="-76200" algn="l" defTabSz="315913" rtl="0" eaLnBrk="0" fontAlgn="base" hangingPunct="0">
        <a:lnSpc>
          <a:spcPct val="90000"/>
        </a:lnSpc>
        <a:spcBef>
          <a:spcPts val="175"/>
        </a:spcBef>
        <a:spcAft>
          <a:spcPct val="0"/>
        </a:spcAft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76200" algn="l" defTabSz="315913" rtl="0" eaLnBrk="0" fontAlgn="base" hangingPunct="0">
        <a:lnSpc>
          <a:spcPct val="90000"/>
        </a:lnSpc>
        <a:spcBef>
          <a:spcPts val="175"/>
        </a:spcBef>
        <a:spcAft>
          <a:spcPct val="0"/>
        </a:spcAft>
        <a:buFont typeface="Arial" panose="020B0604020202020204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5pPr>
      <a:lvl6pPr marL="875121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6pPr>
      <a:lvl7pPr marL="1034235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7pPr>
      <a:lvl8pPr marL="1193347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8pPr>
      <a:lvl9pPr marL="1352461" indent="-79556" algn="l" defTabSz="318226" rtl="0" eaLnBrk="1" latinLnBrk="0" hangingPunct="1">
        <a:lnSpc>
          <a:spcPct val="90000"/>
        </a:lnSpc>
        <a:spcBef>
          <a:spcPts val="174"/>
        </a:spcBef>
        <a:buFont typeface="Arial" panose="020B0604020202020204" pitchFamily="34" charset="0"/>
        <a:buChar char="•"/>
        <a:defRPr sz="62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1pPr>
      <a:lvl2pPr marL="15911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2pPr>
      <a:lvl3pPr marL="318226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3pPr>
      <a:lvl4pPr marL="477340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4pPr>
      <a:lvl5pPr marL="63645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5pPr>
      <a:lvl6pPr marL="795565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6pPr>
      <a:lvl7pPr marL="954677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7pPr>
      <a:lvl8pPr marL="1113791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8pPr>
      <a:lvl9pPr marL="1272903" algn="l" defTabSz="318226" rtl="0" eaLnBrk="1" latinLnBrk="0" hangingPunct="1">
        <a:defRPr sz="6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1">
            <a:extLst>
              <a:ext uri="{FF2B5EF4-FFF2-40B4-BE49-F238E27FC236}">
                <a16:creationId xmlns:a16="http://schemas.microsoft.com/office/drawing/2014/main" id="{579DF8FB-96D7-43E6-B5F3-A0C66A22B9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6" y="236552"/>
            <a:ext cx="4362449" cy="523220"/>
          </a:xfrm>
          <a:prstGeom prst="rect">
            <a:avLst/>
          </a:prstGeom>
          <a:solidFill>
            <a:srgbClr val="FFFF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318225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ORDINE DEL CULTO</a:t>
            </a:r>
          </a:p>
        </p:txBody>
      </p:sp>
      <p:sp>
        <p:nvSpPr>
          <p:cNvPr id="17411" name="CasellaDiTesto 1">
            <a:extLst>
              <a:ext uri="{FF2B5EF4-FFF2-40B4-BE49-F238E27FC236}">
                <a16:creationId xmlns:a16="http://schemas.microsoft.com/office/drawing/2014/main" id="{64AA2640-3E3D-4F80-A02C-D91E6EF9A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994073"/>
            <a:ext cx="4362450" cy="523220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317172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DOMENICA 17 MARZO 2024</a:t>
            </a:r>
          </a:p>
        </p:txBody>
      </p:sp>
      <p:sp>
        <p:nvSpPr>
          <p:cNvPr id="17412" name="Text Box 29">
            <a:extLst>
              <a:ext uri="{FF2B5EF4-FFF2-40B4-BE49-F238E27FC236}">
                <a16:creationId xmlns:a16="http://schemas.microsoft.com/office/drawing/2014/main" id="{F1A56D68-2ABF-46EA-A784-97E011F70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25" y="1789411"/>
            <a:ext cx="4886325" cy="486287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03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032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167</a:t>
            </a:r>
          </a:p>
          <a:p>
            <a:pPr marL="0" marR="0" lvl="0" indent="0" algn="l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Lettura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Giudici 19 - Franco  </a:t>
            </a:r>
          </a:p>
          <a:p>
            <a:pPr marL="0" marR="0" lvl="0" indent="0" algn="l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63</a:t>
            </a:r>
          </a:p>
          <a:p>
            <a:pPr marL="0" marR="0" lvl="0" indent="0" algn="l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 Francesco T</a:t>
            </a:r>
          </a:p>
          <a:p>
            <a:pPr marL="0" marR="0" lvl="0" indent="0" algn="l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9</a:t>
            </a:r>
          </a:p>
          <a:p>
            <a:pPr marL="0" marR="0" lvl="0" indent="0" algn="just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Sermone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Francesco F</a:t>
            </a:r>
          </a:p>
          <a:p>
            <a:pPr marL="0" marR="0" lvl="0" indent="0" algn="just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73</a:t>
            </a:r>
          </a:p>
          <a:p>
            <a:pPr marL="0" marR="0" lvl="0" indent="0" algn="just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Cena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Roberto - Franco</a:t>
            </a:r>
          </a:p>
          <a:p>
            <a:pPr marL="0" marR="0" lvl="0" indent="0" algn="just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Inno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94</a:t>
            </a:r>
          </a:p>
          <a:p>
            <a:pPr marL="0" marR="0" lvl="0" indent="0" algn="l" defTabSz="317172" rtl="0" eaLnBrk="1" fontAlgn="base" latinLnBrk="0" hangingPunct="1">
              <a:lnSpc>
                <a:spcPct val="100000"/>
              </a:lnSpc>
              <a:spcBef>
                <a:spcPts val="216"/>
              </a:spcBef>
              <a:spcAft>
                <a:spcPts val="216"/>
              </a:spcAft>
              <a:buClrTx/>
              <a:buSzTx/>
              <a:buFontTx/>
              <a:buNone/>
              <a:tabLst/>
              <a:defRPr/>
            </a:pP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Preghiera</a:t>
            </a:r>
            <a:r>
              <a:rPr kumimoji="1" lang="it-IT" alt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: Luca</a:t>
            </a:r>
          </a:p>
        </p:txBody>
      </p:sp>
    </p:spTree>
    <p:extLst>
      <p:ext uri="{BB962C8B-B14F-4D97-AF65-F5344CB8AC3E}">
        <p14:creationId xmlns:p14="http://schemas.microsoft.com/office/powerpoint/2010/main" val="3288746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889760" y="407758"/>
            <a:ext cx="612648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8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L’ATTESTATO</a:t>
            </a:r>
            <a:endParaRPr lang="it-IT" sz="80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8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</a:t>
            </a:r>
            <a:endParaRPr lang="it-IT" sz="80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it-IT" sz="80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DIO</a:t>
            </a:r>
            <a:endParaRPr lang="it-IT" sz="8000" dirty="0">
              <a:solidFill>
                <a:srgbClr val="0000FF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491C3FE-A52E-4DBC-A911-4129D8A24BB9}"/>
              </a:ext>
            </a:extLst>
          </p:cNvPr>
          <p:cNvSpPr txBox="1"/>
          <p:nvPr/>
        </p:nvSpPr>
        <p:spPr>
          <a:xfrm>
            <a:off x="1889760" y="4787770"/>
            <a:ext cx="61264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Romani 8:16</a:t>
            </a:r>
            <a:endParaRPr kumimoji="0" lang="it-IT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 Spirito stesso </a:t>
            </a:r>
            <a:r>
              <a:rPr kumimoji="0" lang="it-IT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attesta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insieme con il nostro spirito che siamo </a:t>
            </a:r>
            <a:r>
              <a:rPr kumimoji="0" lang="it-IT" sz="28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figli </a:t>
            </a:r>
            <a:r>
              <a:rPr kumimoji="0" lang="it-IT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 Dio</a:t>
            </a:r>
          </a:p>
        </p:txBody>
      </p:sp>
    </p:spTree>
    <p:extLst>
      <p:ext uri="{BB962C8B-B14F-4D97-AF65-F5344CB8AC3E}">
        <p14:creationId xmlns:p14="http://schemas.microsoft.com/office/powerpoint/2010/main" val="420392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262453" y="0"/>
            <a:ext cx="6815137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t-IT" sz="2400" dirty="0">
              <a:solidFill>
                <a:srgbClr val="000000"/>
              </a:solidFill>
            </a:endParaRPr>
          </a:p>
          <a:p>
            <a:pPr algn="ctr"/>
            <a:r>
              <a:rPr lang="it-IT" sz="2800" b="1" dirty="0">
                <a:solidFill>
                  <a:srgbClr val="FF0000"/>
                </a:solidFill>
              </a:rPr>
              <a:t>1 Tessalonicesi 5:20-23</a:t>
            </a:r>
          </a:p>
          <a:p>
            <a:pPr algn="ctr"/>
            <a:endParaRPr lang="it-IT" sz="2800" b="1" u="sng" dirty="0">
              <a:solidFill>
                <a:srgbClr val="FF0000"/>
              </a:solidFill>
            </a:endParaRPr>
          </a:p>
          <a:p>
            <a:pPr algn="ctr"/>
            <a:r>
              <a:rPr lang="it-IT" sz="2800" b="1" u="sng" dirty="0">
                <a:solidFill>
                  <a:srgbClr val="000000"/>
                </a:solidFill>
              </a:rPr>
              <a:t>Non disprezzate</a:t>
            </a:r>
            <a:r>
              <a:rPr lang="it-IT" sz="2800" dirty="0">
                <a:solidFill>
                  <a:srgbClr val="000000"/>
                </a:solidFill>
              </a:rPr>
              <a:t> le profezie; </a:t>
            </a:r>
            <a:r>
              <a:rPr lang="it-IT" sz="2800" b="1" dirty="0">
                <a:solidFill>
                  <a:srgbClr val="FF0000"/>
                </a:solidFill>
              </a:rPr>
              <a:t>21</a:t>
            </a:r>
            <a:r>
              <a:rPr lang="it-IT" sz="2800" dirty="0">
                <a:solidFill>
                  <a:srgbClr val="000000"/>
                </a:solidFill>
              </a:rPr>
              <a:t> ma </a:t>
            </a:r>
            <a:r>
              <a:rPr lang="it-IT" sz="2800" b="1" u="sng" dirty="0">
                <a:solidFill>
                  <a:srgbClr val="000000"/>
                </a:solidFill>
              </a:rPr>
              <a:t>esaminate ogni cosa</a:t>
            </a:r>
            <a:r>
              <a:rPr lang="it-IT" sz="2800" b="1" dirty="0">
                <a:solidFill>
                  <a:srgbClr val="000000"/>
                </a:solidFill>
              </a:rPr>
              <a:t> </a:t>
            </a:r>
            <a:r>
              <a:rPr lang="it-IT" sz="2800" dirty="0">
                <a:solidFill>
                  <a:srgbClr val="000000"/>
                </a:solidFill>
              </a:rPr>
              <a:t>e </a:t>
            </a:r>
            <a:r>
              <a:rPr lang="it-IT" sz="2800" b="1" u="sng" dirty="0">
                <a:solidFill>
                  <a:srgbClr val="000000"/>
                </a:solidFill>
              </a:rPr>
              <a:t>ritenete il bene</a:t>
            </a:r>
            <a:r>
              <a:rPr lang="it-IT" sz="2800" dirty="0">
                <a:solidFill>
                  <a:srgbClr val="000000"/>
                </a:solidFill>
              </a:rPr>
              <a:t>;</a:t>
            </a:r>
            <a:r>
              <a:rPr lang="it-IT" sz="2800" dirty="0"/>
              <a:t> </a:t>
            </a:r>
            <a:r>
              <a:rPr lang="it-IT" sz="2800" b="1" dirty="0">
                <a:solidFill>
                  <a:srgbClr val="FF0000"/>
                </a:solidFill>
              </a:rPr>
              <a:t>22</a:t>
            </a:r>
            <a:r>
              <a:rPr lang="it-IT" sz="2800" dirty="0">
                <a:solidFill>
                  <a:srgbClr val="000000"/>
                </a:solidFill>
              </a:rPr>
              <a:t> </a:t>
            </a:r>
            <a:r>
              <a:rPr lang="it-IT" sz="2800" b="1" u="sng" dirty="0">
                <a:solidFill>
                  <a:srgbClr val="000000"/>
                </a:solidFill>
              </a:rPr>
              <a:t>astenetevi da ogni specie di male</a:t>
            </a:r>
            <a:r>
              <a:rPr lang="it-IT" sz="2800" dirty="0">
                <a:solidFill>
                  <a:srgbClr val="000000"/>
                </a:solidFill>
              </a:rPr>
              <a:t>.</a:t>
            </a:r>
            <a:r>
              <a:rPr lang="it-IT" sz="2800" dirty="0"/>
              <a:t> </a:t>
            </a:r>
            <a:r>
              <a:rPr lang="it-IT" sz="2800" b="1" dirty="0">
                <a:solidFill>
                  <a:srgbClr val="FF0000"/>
                </a:solidFill>
              </a:rPr>
              <a:t>23</a:t>
            </a:r>
            <a:r>
              <a:rPr lang="it-IT" sz="2800" dirty="0">
                <a:solidFill>
                  <a:srgbClr val="000000"/>
                </a:solidFill>
              </a:rPr>
              <a:t> Or il Dio della pace vi </a:t>
            </a:r>
            <a:r>
              <a:rPr lang="it-IT" sz="2800" b="1" u="sng" dirty="0">
                <a:solidFill>
                  <a:srgbClr val="000000"/>
                </a:solidFill>
              </a:rPr>
              <a:t>santifichi</a:t>
            </a:r>
            <a:r>
              <a:rPr lang="it-IT" sz="2800" dirty="0">
                <a:solidFill>
                  <a:srgbClr val="000000"/>
                </a:solidFill>
              </a:rPr>
              <a:t> Egli stesso completamente; e l'intero essere vostro, lo spirito, l'anima e il corpo, sia conservato irreprensibile per la venuta del Signore nostro Gesù Cristo.</a:t>
            </a:r>
            <a:endParaRPr lang="it-IT" sz="2800" dirty="0"/>
          </a:p>
          <a:p>
            <a:pPr algn="ctr"/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097266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32743" y="161964"/>
            <a:ext cx="9383697" cy="6451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QUALE ATTESTATO …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Quale attestato Dio 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poteva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dare ad Apollo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Atti 18:24-28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Quale attestato 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Imeneo e </a:t>
            </a:r>
            <a:r>
              <a:rPr lang="it-IT" sz="2800" b="1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Fileto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Timoteo 2:16-20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Quale attestato 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Alessandro il ramaio 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Timoteo 4:14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  <a:endParaRPr lang="it-IT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Quale attestato per </a:t>
            </a:r>
            <a:r>
              <a:rPr lang="it-IT" sz="2800" b="1" dirty="0" err="1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Timoteo 4:10</a:t>
            </a:r>
            <a:r>
              <a:rPr lang="it-IT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)?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avere l’attestato da Dio, </a:t>
            </a:r>
            <a:r>
              <a:rPr lang="it-IT" sz="2800" b="1" cap="all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LEGARE</a:t>
            </a:r>
            <a:r>
              <a:rPr lang="it-IT" sz="2800" b="1" cap="al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l’umiltà a…</a:t>
            </a:r>
            <a:endParaRPr lang="it-IT" sz="2800" b="1" cap="al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Corinzi 13:4-7 - 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Umiltà 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legata a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ll’amore</a:t>
            </a:r>
            <a:endParaRPr lang="it-IT" sz="28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Samuele 15:22</a:t>
            </a:r>
            <a:r>
              <a:rPr lang="it-IT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Umiltà 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legata al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l’ubbidienza</a:t>
            </a:r>
            <a:endParaRPr lang="it-IT" sz="28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Luca 16:10</a:t>
            </a:r>
            <a:r>
              <a:rPr lang="it-IT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Umiltà legata alla fedeltà</a:t>
            </a:r>
            <a:endParaRPr lang="it-IT" sz="2800" b="1" dirty="0">
              <a:solidFill>
                <a:srgbClr val="0000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</a:pPr>
            <a:r>
              <a:rPr lang="it-IT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Filippesi 1:30</a:t>
            </a:r>
            <a:r>
              <a:rPr lang="it-IT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it-IT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Umiltà legata </a:t>
            </a:r>
            <a:r>
              <a:rPr lang="it-IT" sz="2800" b="1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it-IT" sz="2800" b="1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lla lotta</a:t>
            </a:r>
            <a:endParaRPr lang="it-IT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riangolo isoscele 2">
            <a:hlinkClick r:id="rId3" action="ppaction://hlinksldjump"/>
            <a:extLst>
              <a:ext uri="{FF2B5EF4-FFF2-40B4-BE49-F238E27FC236}">
                <a16:creationId xmlns:a16="http://schemas.microsoft.com/office/drawing/2014/main" id="{AA5C1CA6-9839-4A12-9128-F7F5135C243D}"/>
              </a:ext>
            </a:extLst>
          </p:cNvPr>
          <p:cNvSpPr/>
          <p:nvPr/>
        </p:nvSpPr>
        <p:spPr>
          <a:xfrm>
            <a:off x="9372304" y="6276513"/>
            <a:ext cx="488272" cy="5060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0705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riangolo isoscele 2">
            <a:hlinkClick r:id="rId3" action="ppaction://hlinksldjump"/>
            <a:extLst>
              <a:ext uri="{FF2B5EF4-FFF2-40B4-BE49-F238E27FC236}">
                <a16:creationId xmlns:a16="http://schemas.microsoft.com/office/drawing/2014/main" id="{32D7FEC0-971A-46D7-B8EB-D6586992B520}"/>
              </a:ext>
            </a:extLst>
          </p:cNvPr>
          <p:cNvSpPr/>
          <p:nvPr/>
        </p:nvSpPr>
        <p:spPr>
          <a:xfrm>
            <a:off x="9372304" y="6276513"/>
            <a:ext cx="488272" cy="50602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3284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4254</TotalTime>
  <Words>213</Words>
  <Application>Microsoft Office PowerPoint</Application>
  <PresentationFormat>A4 (21x29,7 cm)</PresentationFormat>
  <Paragraphs>36</Paragraphs>
  <Slides>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3_Tema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 Fosci</dc:creator>
  <cp:lastModifiedBy>Franco</cp:lastModifiedBy>
  <cp:revision>227</cp:revision>
  <dcterms:created xsi:type="dcterms:W3CDTF">2020-06-17T11:19:35Z</dcterms:created>
  <dcterms:modified xsi:type="dcterms:W3CDTF">2024-03-15T17:31:01Z</dcterms:modified>
</cp:coreProperties>
</file>