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783" r:id="rId3"/>
    <p:sldId id="256" r:id="rId4"/>
    <p:sldId id="257" r:id="rId5"/>
    <p:sldId id="258" r:id="rId6"/>
    <p:sldId id="260" r:id="rId7"/>
    <p:sldId id="261" r:id="rId8"/>
    <p:sldId id="259" r:id="rId9"/>
    <p:sldId id="262" r:id="rId10"/>
  </p:sldIdLst>
  <p:sldSz cx="9906000" cy="6858000" type="A4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FE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9B659-B5D2-4DE0-BCFD-CA068EAD3B86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3374-F0D4-4D36-9FA2-10E5E0DEED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9383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egnaposto immagine diapositiva 1">
            <a:extLst>
              <a:ext uri="{FF2B5EF4-FFF2-40B4-BE49-F238E27FC236}">
                <a16:creationId xmlns:a16="http://schemas.microsoft.com/office/drawing/2014/main" id="{8E6D81C8-E38A-4050-88D3-7BB199C0E0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Segnaposto note 2">
            <a:extLst>
              <a:ext uri="{FF2B5EF4-FFF2-40B4-BE49-F238E27FC236}">
                <a16:creationId xmlns:a16="http://schemas.microsoft.com/office/drawing/2014/main" id="{C655A799-8CE1-498C-8AB1-C8263559F4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  <p:sp>
        <p:nvSpPr>
          <p:cNvPr id="50180" name="Segnaposto numero diapositiva 3">
            <a:extLst>
              <a:ext uri="{FF2B5EF4-FFF2-40B4-BE49-F238E27FC236}">
                <a16:creationId xmlns:a16="http://schemas.microsoft.com/office/drawing/2014/main" id="{A735FBD2-541E-44E3-8FB2-4DFDE56F61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43336B-CFEC-4FD2-8E6E-4346E19F2EC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604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6344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8730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184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27E76-541D-409D-8DB8-CF9DD99E9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77220-E336-4F9C-B6BF-9FDF1E6B1673}" type="datetimeFigureOut">
              <a:rPr lang="it-IT"/>
              <a:pPr>
                <a:defRPr/>
              </a:pPr>
              <a:t>29/05/2026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84902-7754-4A5F-9B4F-928EEC03A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32D05-4455-4D17-80F3-C2DC7E91B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C064A-38B6-4D7B-AEB4-860661A5F68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3426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E010A-447B-461F-9B21-70DD52000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326D2-FEF4-4452-84A6-944D3E1E800C}" type="datetimeFigureOut">
              <a:rPr lang="it-IT"/>
              <a:pPr>
                <a:defRPr/>
              </a:pPr>
              <a:t>29/05/2026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17CEE-BEE1-4533-B64A-C0AF5C7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E93FE-4BAA-419B-86D9-1038B7247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87535-2BD7-4F0B-AD7B-BEB86DD796C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42011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1F314-16A7-4ADF-9D6D-08B18BE1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A29D2-07ED-4B5B-8614-2D885F42CE00}" type="datetimeFigureOut">
              <a:rPr lang="it-IT"/>
              <a:pPr>
                <a:defRPr/>
              </a:pPr>
              <a:t>29/05/2026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CB8EA-E241-4AE9-9C41-2F26E5C31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61C33-C008-48CD-B067-350F2F649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CC6D5-41AB-420E-A795-18ABF9198BF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59854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C8C1C38-2BB3-4EE1-9812-5E4AD5721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0752A-07BE-4B3A-A596-E7C18B9B107D}" type="datetimeFigureOut">
              <a:rPr lang="it-IT"/>
              <a:pPr>
                <a:defRPr/>
              </a:pPr>
              <a:t>29/05/2026</a:t>
            </a:fld>
            <a:endParaRPr 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B178EAB-81A4-4657-A50B-3076382F6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3E841B-E9DB-4917-B087-D6A31FA1B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22F4D-FF2D-4515-8044-95F0463D89B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71211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32BC147-287F-4B9C-8C4E-38CCB9EC1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E33D7-6FFC-4282-B70E-E0A749B1C6AC}" type="datetimeFigureOut">
              <a:rPr lang="it-IT"/>
              <a:pPr>
                <a:defRPr/>
              </a:pPr>
              <a:t>29/05/2026</a:t>
            </a:fld>
            <a:endParaRPr lang="it-IT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D541D64-E063-4563-9E6D-D5866354A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710FB2-C8ED-42F2-903D-BA36F407F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2BEF-B735-406D-8161-C20A434B9E9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8892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09449F5-FBB9-4DFF-851D-7F563DBE4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BA9BB-99BD-4ECA-B9B4-3CE503A4BA62}" type="datetimeFigureOut">
              <a:rPr lang="it-IT"/>
              <a:pPr>
                <a:defRPr/>
              </a:pPr>
              <a:t>29/05/2026</a:t>
            </a:fld>
            <a:endParaRPr lang="it-IT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0496F70-5BAE-4A9E-BB6A-A7086C5C3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E037C27-D595-4CAE-917D-A2D468512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FFB7B-0D93-455E-9B64-09E5B77CFC6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006191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7380FCF-4E63-46C1-A9F8-72C130EC8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CA6B3-F6B7-4092-B3DB-EA1911FE8F4E}" type="datetimeFigureOut">
              <a:rPr lang="it-IT"/>
              <a:pPr>
                <a:defRPr/>
              </a:pPr>
              <a:t>29/05/2026</a:t>
            </a:fld>
            <a:endParaRPr lang="it-IT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715D97C-36DE-4A76-9F1F-E63F9ADBE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E3D97B-FF67-456A-B00A-B1E245A8A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63D94-646C-4177-ACF3-564139C92E0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508509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D07EA67-75C0-4E42-A079-4DD5EC4CB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E0436-3A02-404A-9CCA-BA62CDE31F0C}" type="datetimeFigureOut">
              <a:rPr lang="it-IT"/>
              <a:pPr>
                <a:defRPr/>
              </a:pPr>
              <a:t>29/05/2026</a:t>
            </a:fld>
            <a:endParaRPr 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8A9FED-4269-4AC5-9750-35C9839CE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030BAF-A4DA-46BC-AD3A-D66EF42BC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1384-A4B0-4024-A00E-36395C8A594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403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00579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9F10ABA-02E7-4381-9B27-03477316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1CF4C-FFBE-4CCB-A9FD-AAD4BB901B27}" type="datetimeFigureOut">
              <a:rPr lang="it-IT"/>
              <a:pPr>
                <a:defRPr/>
              </a:pPr>
              <a:t>29/05/2026</a:t>
            </a:fld>
            <a:endParaRPr 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9D68CE-380A-4B12-BA8D-19B10C464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FCD537-2DB1-46B2-AD4F-9511D4076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7D54F-D8D4-4B76-B76F-2EA186895EE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452179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99474-C1C4-45B1-93DF-AB583872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C0D29-3D43-4BBD-8DEC-F7C9529AE4CC}" type="datetimeFigureOut">
              <a:rPr lang="it-IT"/>
              <a:pPr>
                <a:defRPr/>
              </a:pPr>
              <a:t>29/05/2026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071FF-38D1-49C2-B655-704DC4C3E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7D0B7-963B-437E-8348-F3773CBBF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8F85F-B29B-4E0F-BAC2-19EA8C93396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608130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6D2FA-0CD2-40BA-840D-B922B718E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D39C8-0F15-445D-8F49-2FD6C206D03F}" type="datetimeFigureOut">
              <a:rPr lang="it-IT"/>
              <a:pPr>
                <a:defRPr/>
              </a:pPr>
              <a:t>29/05/2026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11582-0C67-498A-8BF0-E3447589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44C664-AB2B-4257-94A2-6581E7EE8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D5EF7-4CFE-4FFB-A995-A9C79E72F1E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28212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672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878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698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800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3632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9072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08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A8524-4B39-4100-98AA-E4971D07BF00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475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017B5FC-DF60-418E-8C12-47B386A9B3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  <a:endParaRPr lang="en-US" altLang="it-IT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2C10190-836A-4968-8C47-9AD70783E4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alt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396C1-AE24-4ED7-9CBD-763C84FE0B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35FCAFB-5112-4A25-8831-72033F7E882A}" type="datetimeFigureOut">
              <a:rPr lang="it-IT"/>
              <a:pPr>
                <a:defRPr/>
              </a:pPr>
              <a:t>29/05/2026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99F37-BC5A-4D67-8233-78BBDB024A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23EF6-71F3-47B3-A659-21D86A8BA8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10C0B4-DB68-45E4-932C-C370783AF04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43226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senza%20fede%20non%20si%20sussiste.pptx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">
            <a:extLst>
              <a:ext uri="{FF2B5EF4-FFF2-40B4-BE49-F238E27FC236}">
                <a16:creationId xmlns:a16="http://schemas.microsoft.com/office/drawing/2014/main" id="{EF518E0A-3FF9-4CDA-A796-853E819CA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9138" y="606426"/>
            <a:ext cx="3275012" cy="485775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344735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556" kern="0" dirty="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ORDINE DEL CULTO</a:t>
            </a:r>
          </a:p>
        </p:txBody>
      </p:sp>
      <p:sp>
        <p:nvSpPr>
          <p:cNvPr id="17411" name="CasellaDiTesto 1">
            <a:extLst>
              <a:ext uri="{FF2B5EF4-FFF2-40B4-BE49-F238E27FC236}">
                <a16:creationId xmlns:a16="http://schemas.microsoft.com/office/drawing/2014/main" id="{6D053FF7-B1D8-4508-B77B-EC5FB7697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4" y="1103314"/>
            <a:ext cx="4725987" cy="4857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34359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it-IT" altLang="it-IT" sz="2556" b="1" dirty="0">
                <a:solidFill>
                  <a:srgbClr val="FF0000"/>
                </a:solidFill>
                <a:cs typeface="Arial" panose="020B0604020202020204" pitchFamily="34" charset="0"/>
              </a:rPr>
              <a:t>DOMENICA 31 MAGGIO 2026</a:t>
            </a:r>
          </a:p>
        </p:txBody>
      </p:sp>
      <p:sp>
        <p:nvSpPr>
          <p:cNvPr id="17412" name="Text Box 29">
            <a:extLst>
              <a:ext uri="{FF2B5EF4-FFF2-40B4-BE49-F238E27FC236}">
                <a16:creationId xmlns:a16="http://schemas.microsoft.com/office/drawing/2014/main" id="{7BC1CC43-2B0C-4F2F-ADC3-BBDA9D24F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1741488"/>
            <a:ext cx="5294312" cy="44878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100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Lettura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 2 Re 17:24-41 - Roberto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115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Preghiera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 Luca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120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Sermone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Francesco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106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Cena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 Franco - Luca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136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Preghiera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Roberto</a:t>
            </a:r>
          </a:p>
        </p:txBody>
      </p:sp>
    </p:spTree>
    <p:extLst>
      <p:ext uri="{BB962C8B-B14F-4D97-AF65-F5344CB8AC3E}">
        <p14:creationId xmlns:p14="http://schemas.microsoft.com/office/powerpoint/2010/main" val="1729223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140069" y="812193"/>
            <a:ext cx="7277100" cy="4505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04800" algn="ctr">
              <a:lnSpc>
                <a:spcPct val="107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54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SENZA FEDE NON SI SUSSISTE</a:t>
            </a:r>
          </a:p>
          <a:p>
            <a:pPr indent="304800" algn="ctr">
              <a:lnSpc>
                <a:spcPct val="107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endParaRPr lang="it-IT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04800" algn="ctr">
              <a:lnSpc>
                <a:spcPct val="107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Isaia 7:9</a:t>
            </a:r>
          </a:p>
          <a:p>
            <a:pPr indent="304800" algn="ctr">
              <a:lnSpc>
                <a:spcPct val="107000"/>
              </a:lnSpc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4000" b="1" dirty="0"/>
              <a:t>«</a:t>
            </a:r>
            <a:r>
              <a:rPr lang="it-IT" sz="4000" b="1" i="1" dirty="0"/>
              <a:t>Se voi non avete fede, certo, non potrete sussistere</a:t>
            </a:r>
            <a:r>
              <a:rPr lang="it-IT" sz="4000" b="1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4420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57908" y="0"/>
            <a:ext cx="926123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04800" algn="ctr">
              <a:lnSpc>
                <a:spcPct val="107000"/>
              </a:lnSpc>
              <a:spcAft>
                <a:spcPts val="0"/>
              </a:spcAft>
              <a:tabLst>
                <a:tab pos="4286250" algn="l"/>
              </a:tabLst>
            </a:pPr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 CHE COSA INTENDERE QUANDO SI PARLA DI FEDE?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45477" y="780843"/>
            <a:ext cx="8886092" cy="5573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 è «certezza» di corse sperate e «dimostrazione» di cose non vedute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lnSpc>
                <a:spcPct val="107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it-IT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Ebrei 11:1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«</a:t>
            </a:r>
            <a:r>
              <a:rPr lang="it-IT" sz="2400" i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fede è </a:t>
            </a:r>
            <a:r>
              <a:rPr lang="it-IT" sz="2400" i="1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certezza</a:t>
            </a:r>
            <a:r>
              <a:rPr lang="it-IT" sz="2400" i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cose che si sperano, </a:t>
            </a:r>
            <a:r>
              <a:rPr lang="it-IT" sz="2400" i="1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dimostrazione </a:t>
            </a:r>
            <a:r>
              <a:rPr lang="it-IT" sz="2400" i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cose che non si vedono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marL="215900" indent="-215900" algn="just">
              <a:lnSpc>
                <a:spcPct val="107000"/>
              </a:lnSpc>
              <a:spcAft>
                <a:spcPts val="0"/>
              </a:spcAft>
              <a:tabLst>
                <a:tab pos="228600" algn="l"/>
              </a:tabLst>
            </a:pP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 è «rinnovamento» della mente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08940" algn="l"/>
              </a:tabLst>
            </a:pPr>
            <a:r>
              <a:rPr lang="it-IT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Romani 12:2</a:t>
            </a:r>
            <a:r>
              <a:rPr lang="it-IT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«</a:t>
            </a:r>
            <a:r>
              <a:rPr lang="it-IT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Siate trasformati mediante il </a:t>
            </a:r>
            <a:r>
              <a:rPr lang="it-IT" sz="24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rinnovamento</a:t>
            </a:r>
            <a:r>
              <a:rPr lang="it-IT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della vostra mente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endParaRPr lang="it-IT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08940" algn="l"/>
              </a:tabLst>
            </a:pPr>
            <a:endParaRPr lang="it-IT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08940" algn="l"/>
              </a:tabLst>
            </a:pP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 è </a:t>
            </a:r>
            <a:r>
              <a:rPr lang="it-IT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lotta» al razzismo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Romani 2:11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«</a:t>
            </a:r>
            <a:r>
              <a:rPr lang="it-IT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Poiché dinanzi a Dio non c’è </a:t>
            </a:r>
            <a:r>
              <a:rPr lang="it-IT" sz="24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riguardo</a:t>
            </a:r>
            <a:r>
              <a:rPr lang="it-IT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persone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</a:p>
          <a:p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 è «universalità»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lnSpc>
                <a:spcPct val="107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it-IT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Ebrei 2:9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«</a:t>
            </a:r>
            <a:r>
              <a:rPr lang="it-IT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Cristo ha gustato la morte per </a:t>
            </a:r>
            <a:r>
              <a:rPr lang="it-IT" sz="24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tutti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5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56493" y="358812"/>
            <a:ext cx="8220088" cy="5064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 è «esaltazione» dell’uomo</a:t>
            </a:r>
          </a:p>
          <a:p>
            <a:pPr algn="just">
              <a:lnSpc>
                <a:spcPct val="107000"/>
              </a:lnSpc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Ebrei 11:6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«</a:t>
            </a:r>
            <a:r>
              <a:rPr lang="it-IT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Senza fede è impossibile </a:t>
            </a:r>
            <a:r>
              <a:rPr lang="it-IT" sz="24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piacergli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endParaRPr lang="it-IT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 è stimolo «intellettuale»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lnSpc>
                <a:spcPct val="107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it-IT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Timoteo 2:15</a:t>
            </a:r>
            <a:r>
              <a:rPr lang="it-IT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«</a:t>
            </a:r>
            <a:r>
              <a:rPr lang="it-IT" sz="24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Studiati</a:t>
            </a:r>
            <a:r>
              <a:rPr lang="it-IT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presentare te stesso approvato dinanzi a Dio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</a:p>
          <a:p>
            <a:pPr marL="215900" indent="-215900" algn="just">
              <a:lnSpc>
                <a:spcPct val="107000"/>
              </a:lnSpc>
              <a:spcAft>
                <a:spcPts val="0"/>
              </a:spcAft>
              <a:tabLst>
                <a:tab pos="228600" algn="l"/>
              </a:tabLst>
            </a:pP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 è «umiltà»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lnSpc>
                <a:spcPct val="107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it-IT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Timoteo 1:13</a:t>
            </a:r>
            <a:r>
              <a:rPr lang="it-IT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«</a:t>
            </a:r>
            <a:r>
              <a:rPr lang="it-IT" sz="24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Attieniti</a:t>
            </a:r>
            <a:r>
              <a:rPr lang="it-IT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 fede al modello delle sane parole che udisti da me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marL="215900" indent="-215900" algn="just">
              <a:lnSpc>
                <a:spcPct val="107000"/>
              </a:lnSpc>
              <a:spcAft>
                <a:spcPts val="0"/>
              </a:spcAft>
              <a:tabLst>
                <a:tab pos="228600" algn="l"/>
              </a:tabLst>
            </a:pP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 è «verità»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Giovanni 17:17</a:t>
            </a:r>
            <a:r>
              <a:rPr lang="it-IT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«</a:t>
            </a:r>
            <a:r>
              <a:rPr lang="it-IT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Santificali nella </a:t>
            </a:r>
            <a:r>
              <a:rPr lang="it-IT" sz="24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verità</a:t>
            </a:r>
            <a:r>
              <a:rPr lang="it-IT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la tua Parola è verità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60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101749" y="737710"/>
            <a:ext cx="4014380" cy="5154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8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 è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«certezza»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«rinnovamento» 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408940" algn="l"/>
              </a:tabLst>
            </a:pPr>
            <a:r>
              <a:rPr lang="it-IT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lotta»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«universalità»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«esaltazione»</a:t>
            </a:r>
            <a:endParaRPr lang="it-IT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«stimolo intellettuale»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«umiltà»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  <a:tab pos="6743700" algn="l"/>
                <a:tab pos="7193280" algn="l"/>
                <a:tab pos="7642860" algn="l"/>
                <a:tab pos="8092440" algn="l"/>
                <a:tab pos="8542020" algn="l"/>
                <a:tab pos="8991600" algn="l"/>
                <a:tab pos="9441180" algn="l"/>
                <a:tab pos="9890760" algn="l"/>
                <a:tab pos="10340340" algn="l"/>
                <a:tab pos="10789920" algn="l"/>
                <a:tab pos="11239500" algn="l"/>
                <a:tab pos="11689080" algn="l"/>
                <a:tab pos="12138660" algn="l"/>
                <a:tab pos="12588240" algn="l"/>
                <a:tab pos="13037820" algn="l"/>
                <a:tab pos="13487400" algn="l"/>
                <a:tab pos="13936980" algn="l"/>
                <a:tab pos="14386560" algn="l"/>
              </a:tabLst>
            </a:pPr>
            <a:r>
              <a:rPr lang="it-IT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«verità»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Freccia in su 2">
            <a:hlinkClick r:id="rId2" action="ppaction://hlinkpres?slideindex=1&amp;slidetitle="/>
          </p:cNvPr>
          <p:cNvSpPr/>
          <p:nvPr/>
        </p:nvSpPr>
        <p:spPr>
          <a:xfrm>
            <a:off x="9326880" y="6252210"/>
            <a:ext cx="484632" cy="47450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711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3737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6639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91574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276</Words>
  <Application>Microsoft Office PowerPoint</Application>
  <PresentationFormat>A4 (21x29,7 cm)</PresentationFormat>
  <Paragraphs>49</Paragraphs>
  <Slides>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Times New Roman</vt:lpstr>
      <vt:lpstr>Tema di Office</vt:lpstr>
      <vt:lpstr>2_Tema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Fosci</dc:creator>
  <cp:lastModifiedBy>Franco</cp:lastModifiedBy>
  <cp:revision>11</cp:revision>
  <dcterms:created xsi:type="dcterms:W3CDTF">2021-01-09T11:15:09Z</dcterms:created>
  <dcterms:modified xsi:type="dcterms:W3CDTF">2026-05-29T06:52:19Z</dcterms:modified>
</cp:coreProperties>
</file>